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0" r:id="rId2"/>
    <p:sldId id="261" r:id="rId3"/>
    <p:sldId id="281" r:id="rId4"/>
    <p:sldId id="273" r:id="rId5"/>
    <p:sldId id="278" r:id="rId6"/>
    <p:sldId id="262" r:id="rId7"/>
    <p:sldId id="263" r:id="rId8"/>
    <p:sldId id="264" r:id="rId9"/>
    <p:sldId id="280" r:id="rId10"/>
    <p:sldId id="282" r:id="rId11"/>
    <p:sldId id="266" r:id="rId12"/>
    <p:sldId id="265" r:id="rId13"/>
    <p:sldId id="268" r:id="rId14"/>
    <p:sldId id="267" r:id="rId15"/>
    <p:sldId id="257" r:id="rId16"/>
    <p:sldId id="259" r:id="rId17"/>
    <p:sldId id="258" r:id="rId18"/>
    <p:sldId id="277" r:id="rId19"/>
    <p:sldId id="271"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0A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6" autoAdjust="0"/>
    <p:restoredTop sz="92431" autoAdjust="0"/>
  </p:normalViewPr>
  <p:slideViewPr>
    <p:cSldViewPr snapToGrid="0">
      <p:cViewPr>
        <p:scale>
          <a:sx n="65" d="100"/>
          <a:sy n="65" d="100"/>
        </p:scale>
        <p:origin x="-108"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image" Target="../media/image2.jpg"/></Relationships>
</file>

<file path=ppt/diagrams/_rels/drawing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image" Target="../media/image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74F9AA-2371-4560-98B7-068838113890}"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en-CA"/>
        </a:p>
      </dgm:t>
    </dgm:pt>
    <dgm:pt modelId="{37210352-7ED1-4300-B4E9-2A1054385F3B}" type="pres">
      <dgm:prSet presAssocID="{BA74F9AA-2371-4560-98B7-068838113890}" presName="Name0" presStyleCnt="0">
        <dgm:presLayoutVars>
          <dgm:chMax val="1"/>
          <dgm:chPref val="1"/>
          <dgm:dir/>
          <dgm:resizeHandles/>
        </dgm:presLayoutVars>
      </dgm:prSet>
      <dgm:spPr/>
      <dgm:t>
        <a:bodyPr/>
        <a:lstStyle/>
        <a:p>
          <a:endParaRPr lang="en-CA"/>
        </a:p>
      </dgm:t>
    </dgm:pt>
  </dgm:ptLst>
  <dgm:cxnLst>
    <dgm:cxn modelId="{4E179FD7-E5A7-45BD-8D3F-121ACC0F4933}" type="presOf" srcId="{BA74F9AA-2371-4560-98B7-068838113890}" destId="{37210352-7ED1-4300-B4E9-2A1054385F3B}" srcOrd="0"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74F9AA-2371-4560-98B7-068838113890}"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en-CA"/>
        </a:p>
      </dgm:t>
    </dgm:pt>
    <dgm:pt modelId="{0A305051-A4D5-4717-8CC3-4526EE1F32A9}">
      <dgm:prSet phldrT="[Text]"/>
      <dgm:spPr/>
      <dgm:t>
        <a:bodyPr/>
        <a:lstStyle/>
        <a:p>
          <a:r>
            <a:rPr lang="en-CA" dirty="0"/>
            <a:t>Fish  </a:t>
          </a:r>
        </a:p>
      </dgm:t>
    </dgm:pt>
    <dgm:pt modelId="{857866D1-65C4-4BC6-8CCB-7AE18C1EC961}" type="parTrans" cxnId="{9E5AF291-1F10-4E7F-8B8B-D43C1AAE1331}">
      <dgm:prSet/>
      <dgm:spPr/>
      <dgm:t>
        <a:bodyPr/>
        <a:lstStyle/>
        <a:p>
          <a:endParaRPr lang="en-CA"/>
        </a:p>
      </dgm:t>
    </dgm:pt>
    <dgm:pt modelId="{BF4B439E-8B27-4063-A03B-CABEDF4C4E58}" type="sibTrans" cxnId="{9E5AF291-1F10-4E7F-8B8B-D43C1AAE1331}">
      <dgm:prSet/>
      <dgm:spPr/>
      <dgm:t>
        <a:bodyPr/>
        <a:lstStyle/>
        <a:p>
          <a:endParaRPr lang="en-CA"/>
        </a:p>
      </dgm:t>
    </dgm:pt>
    <dgm:pt modelId="{2551630E-88CA-40B4-B619-AE28FB18929E}">
      <dgm:prSet phldrT="[Text]"/>
      <dgm:spPr/>
      <dgm:t>
        <a:bodyPr/>
        <a:lstStyle/>
        <a:p>
          <a:r>
            <a:rPr lang="en-CA" dirty="0"/>
            <a:t>Species </a:t>
          </a:r>
        </a:p>
      </dgm:t>
    </dgm:pt>
    <dgm:pt modelId="{D71884C0-D637-4893-852D-1FDB4C70CE6F}" type="parTrans" cxnId="{ABC75F7A-9145-4656-980F-6E08293EF7B0}">
      <dgm:prSet/>
      <dgm:spPr/>
      <dgm:t>
        <a:bodyPr/>
        <a:lstStyle/>
        <a:p>
          <a:endParaRPr lang="en-CA"/>
        </a:p>
      </dgm:t>
    </dgm:pt>
    <dgm:pt modelId="{C5BE4D45-5505-4D40-9DB5-28D886805FBF}" type="sibTrans" cxnId="{ABC75F7A-9145-4656-980F-6E08293EF7B0}">
      <dgm:prSet/>
      <dgm:spPr/>
      <dgm:t>
        <a:bodyPr/>
        <a:lstStyle/>
        <a:p>
          <a:endParaRPr lang="en-CA"/>
        </a:p>
      </dgm:t>
    </dgm:pt>
    <dgm:pt modelId="{1B4597F2-20C2-4E42-9A47-71B331D8E53E}">
      <dgm:prSet phldrT="[Text]"/>
      <dgm:spPr/>
      <dgm:t>
        <a:bodyPr/>
        <a:lstStyle/>
        <a:p>
          <a:r>
            <a:rPr lang="en-CA" dirty="0"/>
            <a:t>Commodity </a:t>
          </a:r>
        </a:p>
      </dgm:t>
    </dgm:pt>
    <dgm:pt modelId="{12A8C2BE-BD35-4E0A-9072-B3B653D95171}" type="parTrans" cxnId="{D79F0F2C-8589-4C40-98AD-476CB676B3D8}">
      <dgm:prSet/>
      <dgm:spPr/>
      <dgm:t>
        <a:bodyPr/>
        <a:lstStyle/>
        <a:p>
          <a:endParaRPr lang="en-CA"/>
        </a:p>
      </dgm:t>
    </dgm:pt>
    <dgm:pt modelId="{404D6AF1-4772-42BC-A5D0-589BB8C085EA}" type="sibTrans" cxnId="{D79F0F2C-8589-4C40-98AD-476CB676B3D8}">
      <dgm:prSet/>
      <dgm:spPr/>
      <dgm:t>
        <a:bodyPr/>
        <a:lstStyle/>
        <a:p>
          <a:endParaRPr lang="en-CA"/>
        </a:p>
      </dgm:t>
    </dgm:pt>
    <dgm:pt modelId="{75DD5647-11AE-4870-8555-E322FB621041}">
      <dgm:prSet phldrT="[Text]"/>
      <dgm:spPr/>
      <dgm:t>
        <a:bodyPr/>
        <a:lstStyle/>
        <a:p>
          <a:r>
            <a:rPr lang="en-CA" dirty="0"/>
            <a:t>Food </a:t>
          </a:r>
        </a:p>
      </dgm:t>
    </dgm:pt>
    <dgm:pt modelId="{30AEB87F-CAAE-4415-B918-A8B2BB1741BB}" type="parTrans" cxnId="{19B6E4B1-C618-4E7C-A676-A7583F6B0404}">
      <dgm:prSet/>
      <dgm:spPr/>
      <dgm:t>
        <a:bodyPr/>
        <a:lstStyle/>
        <a:p>
          <a:endParaRPr lang="en-CA"/>
        </a:p>
      </dgm:t>
    </dgm:pt>
    <dgm:pt modelId="{7AD7EE7F-EF2A-4332-A285-AEA95322E6A2}" type="sibTrans" cxnId="{19B6E4B1-C618-4E7C-A676-A7583F6B0404}">
      <dgm:prSet/>
      <dgm:spPr/>
      <dgm:t>
        <a:bodyPr/>
        <a:lstStyle/>
        <a:p>
          <a:endParaRPr lang="en-CA"/>
        </a:p>
      </dgm:t>
    </dgm:pt>
    <dgm:pt modelId="{37210352-7ED1-4300-B4E9-2A1054385F3B}" type="pres">
      <dgm:prSet presAssocID="{BA74F9AA-2371-4560-98B7-068838113890}" presName="Name0" presStyleCnt="0">
        <dgm:presLayoutVars>
          <dgm:chMax val="1"/>
          <dgm:chPref val="1"/>
          <dgm:dir/>
          <dgm:resizeHandles/>
        </dgm:presLayoutVars>
      </dgm:prSet>
      <dgm:spPr/>
      <dgm:t>
        <a:bodyPr/>
        <a:lstStyle/>
        <a:p>
          <a:endParaRPr lang="en-CA"/>
        </a:p>
      </dgm:t>
    </dgm:pt>
    <dgm:pt modelId="{F5861163-1A31-46BA-BB06-9E600EF89608}" type="pres">
      <dgm:prSet presAssocID="{0A305051-A4D5-4717-8CC3-4526EE1F32A9}" presName="Parent" presStyleLbl="node1" presStyleIdx="0" presStyleCnt="2" custLinFactNeighborX="-32915" custLinFactNeighborY="-329">
        <dgm:presLayoutVars>
          <dgm:chMax val="4"/>
          <dgm:chPref val="3"/>
        </dgm:presLayoutVars>
      </dgm:prSet>
      <dgm:spPr/>
      <dgm:t>
        <a:bodyPr/>
        <a:lstStyle/>
        <a:p>
          <a:endParaRPr lang="en-CA"/>
        </a:p>
      </dgm:t>
    </dgm:pt>
    <dgm:pt modelId="{C0AB34F4-0257-4BE0-8284-F29249212A3F}" type="pres">
      <dgm:prSet presAssocID="{2551630E-88CA-40B4-B619-AE28FB18929E}" presName="Accent" presStyleLbl="node1" presStyleIdx="1" presStyleCnt="2"/>
      <dgm:spPr/>
    </dgm:pt>
    <dgm:pt modelId="{EFBD7FE0-C1AB-42EC-A458-B97A668848AD}" type="pres">
      <dgm:prSet presAssocID="{2551630E-88CA-40B4-B619-AE28FB18929E}" presName="Image1" presStyleLbl="fgImgPlace1" presStyleIdx="0" presStyleCnt="3" custScaleX="117853" custScaleY="108377"/>
      <dgm:spPr>
        <a:blipFill>
          <a:blip xmlns:r="http://schemas.openxmlformats.org/officeDocument/2006/relationships" r:embed="rId1">
            <a:extLst>
              <a:ext uri="{28A0092B-C50C-407E-A947-70E740481C1C}">
                <a14:useLocalDpi xmlns:a14="http://schemas.microsoft.com/office/drawing/2010/main" val="0"/>
              </a:ext>
            </a:extLst>
          </a:blip>
          <a:srcRect/>
          <a:stretch>
            <a:fillRect l="-73000" r="-73000"/>
          </a:stretch>
        </a:blipFill>
      </dgm:spPr>
      <dgm:t>
        <a:bodyPr/>
        <a:lstStyle/>
        <a:p>
          <a:endParaRPr lang="en-CA"/>
        </a:p>
      </dgm:t>
    </dgm:pt>
    <dgm:pt modelId="{AD74A9DF-6D3C-4F0E-B105-CF0154370E28}" type="pres">
      <dgm:prSet presAssocID="{2551630E-88CA-40B4-B619-AE28FB18929E}" presName="Child1" presStyleLbl="revTx" presStyleIdx="0" presStyleCnt="3" custLinFactNeighborX="11470">
        <dgm:presLayoutVars>
          <dgm:chMax val="0"/>
          <dgm:chPref val="0"/>
          <dgm:bulletEnabled val="1"/>
        </dgm:presLayoutVars>
      </dgm:prSet>
      <dgm:spPr/>
      <dgm:t>
        <a:bodyPr/>
        <a:lstStyle/>
        <a:p>
          <a:endParaRPr lang="en-CA"/>
        </a:p>
      </dgm:t>
    </dgm:pt>
    <dgm:pt modelId="{BED3782A-002F-43B6-B8BE-A528ED6372D6}" type="pres">
      <dgm:prSet presAssocID="{1B4597F2-20C2-4E42-9A47-71B331D8E53E}" presName="Image2" presStyleCnt="0"/>
      <dgm:spPr/>
    </dgm:pt>
    <dgm:pt modelId="{B71CA453-C91C-4942-A67E-158518B4D4E3}" type="pres">
      <dgm:prSet presAssocID="{1B4597F2-20C2-4E42-9A47-71B331D8E53E}"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9000" r="-29000"/>
          </a:stretch>
        </a:blipFill>
      </dgm:spPr>
      <dgm:t>
        <a:bodyPr/>
        <a:lstStyle/>
        <a:p>
          <a:endParaRPr lang="en-CA"/>
        </a:p>
      </dgm:t>
    </dgm:pt>
    <dgm:pt modelId="{9226FD6F-4E17-4139-9755-02D90E515E15}" type="pres">
      <dgm:prSet presAssocID="{1B4597F2-20C2-4E42-9A47-71B331D8E53E}" presName="Child2" presStyleLbl="revTx" presStyleIdx="1" presStyleCnt="3">
        <dgm:presLayoutVars>
          <dgm:chMax val="0"/>
          <dgm:chPref val="0"/>
          <dgm:bulletEnabled val="1"/>
        </dgm:presLayoutVars>
      </dgm:prSet>
      <dgm:spPr/>
      <dgm:t>
        <a:bodyPr/>
        <a:lstStyle/>
        <a:p>
          <a:endParaRPr lang="en-CA"/>
        </a:p>
      </dgm:t>
    </dgm:pt>
    <dgm:pt modelId="{FFF0B32E-9065-4243-BBF3-622C37A2D478}" type="pres">
      <dgm:prSet presAssocID="{75DD5647-11AE-4870-8555-E322FB621041}" presName="Image3" presStyleCnt="0"/>
      <dgm:spPr/>
    </dgm:pt>
    <dgm:pt modelId="{CED2C13D-D885-4750-9EB0-28332F7B05AB}" type="pres">
      <dgm:prSet presAssocID="{75DD5647-11AE-4870-8555-E322FB621041}"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CA"/>
        </a:p>
      </dgm:t>
    </dgm:pt>
    <dgm:pt modelId="{BE10021B-4D25-4865-8BFE-5B2F580CE17E}" type="pres">
      <dgm:prSet presAssocID="{75DD5647-11AE-4870-8555-E322FB621041}" presName="Child3" presStyleLbl="revTx" presStyleIdx="2" presStyleCnt="3">
        <dgm:presLayoutVars>
          <dgm:chMax val="0"/>
          <dgm:chPref val="0"/>
          <dgm:bulletEnabled val="1"/>
        </dgm:presLayoutVars>
      </dgm:prSet>
      <dgm:spPr/>
      <dgm:t>
        <a:bodyPr/>
        <a:lstStyle/>
        <a:p>
          <a:endParaRPr lang="en-CA"/>
        </a:p>
      </dgm:t>
    </dgm:pt>
  </dgm:ptLst>
  <dgm:cxnLst>
    <dgm:cxn modelId="{9E5AF291-1F10-4E7F-8B8B-D43C1AAE1331}" srcId="{BA74F9AA-2371-4560-98B7-068838113890}" destId="{0A305051-A4D5-4717-8CC3-4526EE1F32A9}" srcOrd="0" destOrd="0" parTransId="{857866D1-65C4-4BC6-8CCB-7AE18C1EC961}" sibTransId="{BF4B439E-8B27-4063-A03B-CABEDF4C4E58}"/>
    <dgm:cxn modelId="{D79F0F2C-8589-4C40-98AD-476CB676B3D8}" srcId="{0A305051-A4D5-4717-8CC3-4526EE1F32A9}" destId="{1B4597F2-20C2-4E42-9A47-71B331D8E53E}" srcOrd="1" destOrd="0" parTransId="{12A8C2BE-BD35-4E0A-9072-B3B653D95171}" sibTransId="{404D6AF1-4772-42BC-A5D0-589BB8C085EA}"/>
    <dgm:cxn modelId="{ABC75F7A-9145-4656-980F-6E08293EF7B0}" srcId="{0A305051-A4D5-4717-8CC3-4526EE1F32A9}" destId="{2551630E-88CA-40B4-B619-AE28FB18929E}" srcOrd="0" destOrd="0" parTransId="{D71884C0-D637-4893-852D-1FDB4C70CE6F}" sibTransId="{C5BE4D45-5505-4D40-9DB5-28D886805FBF}"/>
    <dgm:cxn modelId="{4E179FD7-E5A7-45BD-8D3F-121ACC0F4933}" type="presOf" srcId="{BA74F9AA-2371-4560-98B7-068838113890}" destId="{37210352-7ED1-4300-B4E9-2A1054385F3B}" srcOrd="0" destOrd="0" presId="urn:microsoft.com/office/officeart/2011/layout/RadialPictureList"/>
    <dgm:cxn modelId="{0021F112-AC10-45DC-B819-A739D507E07A}" type="presOf" srcId="{1B4597F2-20C2-4E42-9A47-71B331D8E53E}" destId="{9226FD6F-4E17-4139-9755-02D90E515E15}" srcOrd="0" destOrd="0" presId="urn:microsoft.com/office/officeart/2011/layout/RadialPictureList"/>
    <dgm:cxn modelId="{1BA450FB-2B1D-4807-A101-35FD9D8D6F2B}" type="presOf" srcId="{2551630E-88CA-40B4-B619-AE28FB18929E}" destId="{AD74A9DF-6D3C-4F0E-B105-CF0154370E28}" srcOrd="0" destOrd="0" presId="urn:microsoft.com/office/officeart/2011/layout/RadialPictureList"/>
    <dgm:cxn modelId="{14CE6A2E-5119-404C-9CCE-5C0D27F2AEE0}" type="presOf" srcId="{75DD5647-11AE-4870-8555-E322FB621041}" destId="{BE10021B-4D25-4865-8BFE-5B2F580CE17E}" srcOrd="0" destOrd="0" presId="urn:microsoft.com/office/officeart/2011/layout/RadialPictureList"/>
    <dgm:cxn modelId="{19B6E4B1-C618-4E7C-A676-A7583F6B0404}" srcId="{0A305051-A4D5-4717-8CC3-4526EE1F32A9}" destId="{75DD5647-11AE-4870-8555-E322FB621041}" srcOrd="2" destOrd="0" parTransId="{30AEB87F-CAAE-4415-B918-A8B2BB1741BB}" sibTransId="{7AD7EE7F-EF2A-4332-A285-AEA95322E6A2}"/>
    <dgm:cxn modelId="{9FE96A1E-C0FE-4163-B9C8-BC4186693248}" type="presOf" srcId="{0A305051-A4D5-4717-8CC3-4526EE1F32A9}" destId="{F5861163-1A31-46BA-BB06-9E600EF89608}" srcOrd="0" destOrd="0" presId="urn:microsoft.com/office/officeart/2011/layout/RadialPictureList"/>
    <dgm:cxn modelId="{05CEEFC3-2673-4F09-8BC0-55F66361B2F7}" type="presParOf" srcId="{37210352-7ED1-4300-B4E9-2A1054385F3B}" destId="{F5861163-1A31-46BA-BB06-9E600EF89608}" srcOrd="0" destOrd="0" presId="urn:microsoft.com/office/officeart/2011/layout/RadialPictureList"/>
    <dgm:cxn modelId="{937D7B5B-C428-47BC-B485-EE6064614EB1}" type="presParOf" srcId="{37210352-7ED1-4300-B4E9-2A1054385F3B}" destId="{C0AB34F4-0257-4BE0-8284-F29249212A3F}" srcOrd="1" destOrd="0" presId="urn:microsoft.com/office/officeart/2011/layout/RadialPictureList"/>
    <dgm:cxn modelId="{FD2BD387-B201-4406-8081-899D96CD9B8C}" type="presParOf" srcId="{37210352-7ED1-4300-B4E9-2A1054385F3B}" destId="{EFBD7FE0-C1AB-42EC-A458-B97A668848AD}" srcOrd="2" destOrd="0" presId="urn:microsoft.com/office/officeart/2011/layout/RadialPictureList"/>
    <dgm:cxn modelId="{916CE238-B4CE-4D6C-BBD4-27D0E030E778}" type="presParOf" srcId="{37210352-7ED1-4300-B4E9-2A1054385F3B}" destId="{AD74A9DF-6D3C-4F0E-B105-CF0154370E28}" srcOrd="3" destOrd="0" presId="urn:microsoft.com/office/officeart/2011/layout/RadialPictureList"/>
    <dgm:cxn modelId="{38B50B90-1548-423A-AD20-19A92832DCE4}" type="presParOf" srcId="{37210352-7ED1-4300-B4E9-2A1054385F3B}" destId="{BED3782A-002F-43B6-B8BE-A528ED6372D6}" srcOrd="4" destOrd="0" presId="urn:microsoft.com/office/officeart/2011/layout/RadialPictureList"/>
    <dgm:cxn modelId="{1B2B9121-6D29-46EF-95FF-FFEC16DC1405}" type="presParOf" srcId="{BED3782A-002F-43B6-B8BE-A528ED6372D6}" destId="{B71CA453-C91C-4942-A67E-158518B4D4E3}" srcOrd="0" destOrd="0" presId="urn:microsoft.com/office/officeart/2011/layout/RadialPictureList"/>
    <dgm:cxn modelId="{5064FA1A-D910-40C0-8D84-43CEC53B2966}" type="presParOf" srcId="{37210352-7ED1-4300-B4E9-2A1054385F3B}" destId="{9226FD6F-4E17-4139-9755-02D90E515E15}" srcOrd="5" destOrd="0" presId="urn:microsoft.com/office/officeart/2011/layout/RadialPictureList"/>
    <dgm:cxn modelId="{F16F7CDE-FFBA-4965-AAF7-A8FEC142AEF8}" type="presParOf" srcId="{37210352-7ED1-4300-B4E9-2A1054385F3B}" destId="{FFF0B32E-9065-4243-BBF3-622C37A2D478}" srcOrd="6" destOrd="0" presId="urn:microsoft.com/office/officeart/2011/layout/RadialPictureList"/>
    <dgm:cxn modelId="{12D28C4B-211C-4588-8B3D-CADE743294B7}" type="presParOf" srcId="{FFF0B32E-9065-4243-BBF3-622C37A2D478}" destId="{CED2C13D-D885-4750-9EB0-28332F7B05AB}" srcOrd="0" destOrd="0" presId="urn:microsoft.com/office/officeart/2011/layout/RadialPictureList"/>
    <dgm:cxn modelId="{91153D5D-8C2A-4A52-BBED-6FE3CE528647}" type="presParOf" srcId="{37210352-7ED1-4300-B4E9-2A1054385F3B}" destId="{BE10021B-4D25-4865-8BFE-5B2F580CE17E}"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92BA89-FB9C-4A3C-A3CD-C49BD7C0910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B4A4B999-6CE8-460F-AD5E-F277B2BEFDB0}">
      <dgm:prSet phldrT="[Text]"/>
      <dgm:spPr/>
      <dgm:t>
        <a:bodyPr/>
        <a:lstStyle/>
        <a:p>
          <a:r>
            <a:rPr lang="en-US" dirty="0"/>
            <a:t>Climate stressor?</a:t>
          </a:r>
        </a:p>
      </dgm:t>
    </dgm:pt>
    <dgm:pt modelId="{FF549831-CAB7-45B0-94DE-5E5018AE09A0}" type="parTrans" cxnId="{305C7BA9-4EE1-4309-8275-4D01A5082174}">
      <dgm:prSet/>
      <dgm:spPr/>
      <dgm:t>
        <a:bodyPr/>
        <a:lstStyle/>
        <a:p>
          <a:endParaRPr lang="en-US"/>
        </a:p>
      </dgm:t>
    </dgm:pt>
    <dgm:pt modelId="{2BDC319A-F778-4775-B5F2-866D49781166}" type="sibTrans" cxnId="{305C7BA9-4EE1-4309-8275-4D01A5082174}">
      <dgm:prSet/>
      <dgm:spPr/>
      <dgm:t>
        <a:bodyPr/>
        <a:lstStyle/>
        <a:p>
          <a:endParaRPr lang="en-US"/>
        </a:p>
      </dgm:t>
    </dgm:pt>
    <dgm:pt modelId="{8ECE9BE7-0D85-407C-9EC9-943CDCA074B8}">
      <dgm:prSet phldrT="[Text]"/>
      <dgm:spPr/>
      <dgm:t>
        <a:bodyPr/>
        <a:lstStyle/>
        <a:p>
          <a:r>
            <a:rPr lang="en-US" dirty="0"/>
            <a:t>Bio-physical Impacts?</a:t>
          </a:r>
        </a:p>
      </dgm:t>
    </dgm:pt>
    <dgm:pt modelId="{0744F0CD-DE4D-4568-9D61-282C90009EE5}" type="parTrans" cxnId="{5ABF5F97-9C74-46ED-9E22-247DBE2C6558}">
      <dgm:prSet/>
      <dgm:spPr/>
      <dgm:t>
        <a:bodyPr/>
        <a:lstStyle/>
        <a:p>
          <a:endParaRPr lang="en-US"/>
        </a:p>
      </dgm:t>
    </dgm:pt>
    <dgm:pt modelId="{BC7E838C-B87B-44A9-B726-A3D69789257C}" type="sibTrans" cxnId="{5ABF5F97-9C74-46ED-9E22-247DBE2C6558}">
      <dgm:prSet/>
      <dgm:spPr/>
      <dgm:t>
        <a:bodyPr/>
        <a:lstStyle/>
        <a:p>
          <a:endParaRPr lang="en-US"/>
        </a:p>
      </dgm:t>
    </dgm:pt>
    <dgm:pt modelId="{A908A514-1E6A-4BAC-BB8E-0E13DD9C4992}">
      <dgm:prSet phldrT="[Text]" custT="1"/>
      <dgm:spPr/>
      <dgm:t>
        <a:bodyPr/>
        <a:lstStyle/>
        <a:p>
          <a:r>
            <a:rPr lang="en-US" sz="1600" dirty="0"/>
            <a:t>What direct bio-physical impacts result from the climate stressor (storm can result in flooding, strong winds)?</a:t>
          </a:r>
        </a:p>
      </dgm:t>
    </dgm:pt>
    <dgm:pt modelId="{53A4A564-5E64-4615-B007-C78339F8525B}" type="parTrans" cxnId="{160AA2AA-40D9-4CD9-86D8-BF61042797D2}">
      <dgm:prSet/>
      <dgm:spPr/>
      <dgm:t>
        <a:bodyPr/>
        <a:lstStyle/>
        <a:p>
          <a:endParaRPr lang="en-US"/>
        </a:p>
      </dgm:t>
    </dgm:pt>
    <dgm:pt modelId="{56864EC6-F424-430C-A2A4-74E4426C8EC4}" type="sibTrans" cxnId="{160AA2AA-40D9-4CD9-86D8-BF61042797D2}">
      <dgm:prSet/>
      <dgm:spPr/>
      <dgm:t>
        <a:bodyPr/>
        <a:lstStyle/>
        <a:p>
          <a:endParaRPr lang="en-US"/>
        </a:p>
      </dgm:t>
    </dgm:pt>
    <dgm:pt modelId="{D26FB569-A4A5-46C2-B2D8-E6E96D7883C5}">
      <dgm:prSet phldrT="[Text]"/>
      <dgm:spPr/>
      <dgm:t>
        <a:bodyPr/>
        <a:lstStyle/>
        <a:p>
          <a:r>
            <a:rPr lang="en-US" dirty="0"/>
            <a:t>Direct impacts on fishery sector?</a:t>
          </a:r>
        </a:p>
      </dgm:t>
    </dgm:pt>
    <dgm:pt modelId="{B89C9610-4C46-4BE5-8044-4E92859AC87F}" type="parTrans" cxnId="{630DFAA8-B760-4555-9F65-D5D27FD3AAB1}">
      <dgm:prSet/>
      <dgm:spPr/>
      <dgm:t>
        <a:bodyPr/>
        <a:lstStyle/>
        <a:p>
          <a:endParaRPr lang="en-US"/>
        </a:p>
      </dgm:t>
    </dgm:pt>
    <dgm:pt modelId="{6881DB4E-212C-43C7-BB7B-0A4D43E77702}" type="sibTrans" cxnId="{630DFAA8-B760-4555-9F65-D5D27FD3AAB1}">
      <dgm:prSet/>
      <dgm:spPr/>
      <dgm:t>
        <a:bodyPr/>
        <a:lstStyle/>
        <a:p>
          <a:endParaRPr lang="en-US"/>
        </a:p>
      </dgm:t>
    </dgm:pt>
    <dgm:pt modelId="{D9EE3779-42D8-4C54-961D-3EA441E841E3}">
      <dgm:prSet phldrT="[Text]" custT="1"/>
      <dgm:spPr/>
      <dgm:t>
        <a:bodyPr/>
        <a:lstStyle/>
        <a:p>
          <a:r>
            <a:rPr lang="en-US" sz="1600" dirty="0"/>
            <a:t>What are the resultant direct physical impacts on applicable inputs to the fishery supply chain?</a:t>
          </a:r>
        </a:p>
      </dgm:t>
    </dgm:pt>
    <dgm:pt modelId="{683BF3C0-BEE8-468E-9A19-61ED52B44DF6}" type="parTrans" cxnId="{D6F7E0F5-7129-4BFE-A579-9CB37113B6FA}">
      <dgm:prSet/>
      <dgm:spPr/>
      <dgm:t>
        <a:bodyPr/>
        <a:lstStyle/>
        <a:p>
          <a:endParaRPr lang="en-US"/>
        </a:p>
      </dgm:t>
    </dgm:pt>
    <dgm:pt modelId="{4DA4788D-AE91-4358-AD7D-913B9259FF0F}" type="sibTrans" cxnId="{D6F7E0F5-7129-4BFE-A579-9CB37113B6FA}">
      <dgm:prSet/>
      <dgm:spPr/>
      <dgm:t>
        <a:bodyPr/>
        <a:lstStyle/>
        <a:p>
          <a:endParaRPr lang="en-US"/>
        </a:p>
      </dgm:t>
    </dgm:pt>
    <dgm:pt modelId="{6DEF695D-B556-4FF8-A61C-5BDDA6B16267}">
      <dgm:prSet phldrT="[Text]"/>
      <dgm:spPr/>
      <dgm:t>
        <a:bodyPr/>
        <a:lstStyle/>
        <a:p>
          <a:r>
            <a:rPr lang="en-US" dirty="0"/>
            <a:t>Consequences for the fishery sectors?</a:t>
          </a:r>
        </a:p>
      </dgm:t>
    </dgm:pt>
    <dgm:pt modelId="{5236150D-692F-41D9-BACD-09FB0AECCFFB}" type="parTrans" cxnId="{3BC174D6-C6B9-443A-8026-00DB6BA05BFD}">
      <dgm:prSet/>
      <dgm:spPr/>
      <dgm:t>
        <a:bodyPr/>
        <a:lstStyle/>
        <a:p>
          <a:endParaRPr lang="en-US"/>
        </a:p>
      </dgm:t>
    </dgm:pt>
    <dgm:pt modelId="{7951ECB9-1E07-4169-A7BB-71A27FDE107E}" type="sibTrans" cxnId="{3BC174D6-C6B9-443A-8026-00DB6BA05BFD}">
      <dgm:prSet/>
      <dgm:spPr/>
      <dgm:t>
        <a:bodyPr/>
        <a:lstStyle/>
        <a:p>
          <a:endParaRPr lang="en-US"/>
        </a:p>
      </dgm:t>
    </dgm:pt>
    <dgm:pt modelId="{5C553FDE-4EC2-4EB8-A7CD-4723A70A91F4}">
      <dgm:prSet phldrT="[Text]" custT="1"/>
      <dgm:spPr/>
      <dgm:t>
        <a:bodyPr/>
        <a:lstStyle/>
        <a:p>
          <a:r>
            <a:rPr lang="en-US" sz="1600" dirty="0"/>
            <a:t>E.g., a storm, hurricane, intense rainfall event, SLR, etc.</a:t>
          </a:r>
        </a:p>
      </dgm:t>
    </dgm:pt>
    <dgm:pt modelId="{287F95B1-FEC5-4AF6-A9DD-A22E265D0340}" type="sibTrans" cxnId="{A0E375B8-458D-4F28-8F44-93834D833A6B}">
      <dgm:prSet/>
      <dgm:spPr/>
      <dgm:t>
        <a:bodyPr/>
        <a:lstStyle/>
        <a:p>
          <a:endParaRPr lang="en-US"/>
        </a:p>
      </dgm:t>
    </dgm:pt>
    <dgm:pt modelId="{A15CD1B6-C00C-4F3C-AD85-A86A82935298}" type="parTrans" cxnId="{A0E375B8-458D-4F28-8F44-93834D833A6B}">
      <dgm:prSet/>
      <dgm:spPr/>
      <dgm:t>
        <a:bodyPr/>
        <a:lstStyle/>
        <a:p>
          <a:endParaRPr lang="en-US"/>
        </a:p>
      </dgm:t>
    </dgm:pt>
    <dgm:pt modelId="{72790A16-3128-4F76-A64A-4169820946B4}">
      <dgm:prSet phldrT="[Text]" custT="1"/>
      <dgm:spPr/>
      <dgm:t>
        <a:bodyPr/>
        <a:lstStyle/>
        <a:p>
          <a:r>
            <a:rPr lang="en-US" sz="1600" dirty="0"/>
            <a:t>What are the resultant financial, safety &amp; social consequences?</a:t>
          </a:r>
        </a:p>
      </dgm:t>
    </dgm:pt>
    <dgm:pt modelId="{D6107416-F0BD-44D9-80BA-490A094FAAFB}" type="parTrans" cxnId="{DE7455F2-DE62-4C67-99DC-399144EA0CD8}">
      <dgm:prSet/>
      <dgm:spPr/>
      <dgm:t>
        <a:bodyPr/>
        <a:lstStyle/>
        <a:p>
          <a:endParaRPr lang="en-US"/>
        </a:p>
      </dgm:t>
    </dgm:pt>
    <dgm:pt modelId="{C13C03D3-73E7-4C19-9F78-F4A8A0F38456}" type="sibTrans" cxnId="{DE7455F2-DE62-4C67-99DC-399144EA0CD8}">
      <dgm:prSet/>
      <dgm:spPr/>
      <dgm:t>
        <a:bodyPr/>
        <a:lstStyle/>
        <a:p>
          <a:endParaRPr lang="en-US"/>
        </a:p>
      </dgm:t>
    </dgm:pt>
    <dgm:pt modelId="{2AA4BC00-81C5-4618-8865-F18BC5DF47AB}">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a:t>Flow-on effects?</a:t>
          </a:r>
        </a:p>
      </dgm:t>
    </dgm:pt>
    <dgm:pt modelId="{57D4CE8B-216E-466B-9E96-4C6CF898AF0B}" type="parTrans" cxnId="{39D06F1F-84B0-48F6-8237-DF066A2958FC}">
      <dgm:prSet/>
      <dgm:spPr/>
      <dgm:t>
        <a:bodyPr/>
        <a:lstStyle/>
        <a:p>
          <a:endParaRPr lang="en-US"/>
        </a:p>
      </dgm:t>
    </dgm:pt>
    <dgm:pt modelId="{390C0804-1E11-4ECD-ABED-6C8BE7817035}" type="sibTrans" cxnId="{39D06F1F-84B0-48F6-8237-DF066A2958FC}">
      <dgm:prSet/>
      <dgm:spPr/>
      <dgm:t>
        <a:bodyPr/>
        <a:lstStyle/>
        <a:p>
          <a:endParaRPr lang="en-US"/>
        </a:p>
      </dgm:t>
    </dgm:pt>
    <dgm:pt modelId="{1DF6FF53-2019-4780-A6D1-E20826D719F6}" type="pres">
      <dgm:prSet presAssocID="{F792BA89-FB9C-4A3C-A3CD-C49BD7C09103}" presName="rootnode" presStyleCnt="0">
        <dgm:presLayoutVars>
          <dgm:chMax/>
          <dgm:chPref/>
          <dgm:dir/>
          <dgm:animLvl val="lvl"/>
        </dgm:presLayoutVars>
      </dgm:prSet>
      <dgm:spPr/>
      <dgm:t>
        <a:bodyPr/>
        <a:lstStyle/>
        <a:p>
          <a:endParaRPr lang="en-CA"/>
        </a:p>
      </dgm:t>
    </dgm:pt>
    <dgm:pt modelId="{FF467912-62B8-4B5C-A581-5B830633355A}" type="pres">
      <dgm:prSet presAssocID="{B4A4B999-6CE8-460F-AD5E-F277B2BEFDB0}" presName="composite" presStyleCnt="0"/>
      <dgm:spPr/>
    </dgm:pt>
    <dgm:pt modelId="{933261B6-254C-4FFD-9731-B343B2CC0223}" type="pres">
      <dgm:prSet presAssocID="{B4A4B999-6CE8-460F-AD5E-F277B2BEFDB0}" presName="bentUpArrow1" presStyleLbl="alignImgPlace1" presStyleIdx="0" presStyleCnt="4" custLinFactNeighborX="15400"/>
      <dgm:spPr/>
    </dgm:pt>
    <dgm:pt modelId="{54F628A8-589E-48C4-895A-4BF15514810E}" type="pres">
      <dgm:prSet presAssocID="{B4A4B999-6CE8-460F-AD5E-F277B2BEFDB0}" presName="ParentText" presStyleLbl="node1" presStyleIdx="0" presStyleCnt="5" custLinFactNeighborX="9670" custLinFactNeighborY="-1062">
        <dgm:presLayoutVars>
          <dgm:chMax val="1"/>
          <dgm:chPref val="1"/>
          <dgm:bulletEnabled val="1"/>
        </dgm:presLayoutVars>
      </dgm:prSet>
      <dgm:spPr/>
      <dgm:t>
        <a:bodyPr/>
        <a:lstStyle/>
        <a:p>
          <a:endParaRPr lang="en-CA"/>
        </a:p>
      </dgm:t>
    </dgm:pt>
    <dgm:pt modelId="{23725877-6662-4BE1-BB24-016B84274214}" type="pres">
      <dgm:prSet presAssocID="{B4A4B999-6CE8-460F-AD5E-F277B2BEFDB0}" presName="ChildText" presStyleLbl="revTx" presStyleIdx="0" presStyleCnt="5" custScaleX="321713" custLinFactX="29632" custLinFactNeighborX="100000" custLinFactNeighborY="-2629">
        <dgm:presLayoutVars>
          <dgm:chMax val="0"/>
          <dgm:chPref val="0"/>
          <dgm:bulletEnabled val="1"/>
        </dgm:presLayoutVars>
      </dgm:prSet>
      <dgm:spPr/>
      <dgm:t>
        <a:bodyPr/>
        <a:lstStyle/>
        <a:p>
          <a:endParaRPr lang="en-CA"/>
        </a:p>
      </dgm:t>
    </dgm:pt>
    <dgm:pt modelId="{E0A6C168-34AF-41E7-89F0-114B02778907}" type="pres">
      <dgm:prSet presAssocID="{2BDC319A-F778-4775-B5F2-866D49781166}" presName="sibTrans" presStyleCnt="0"/>
      <dgm:spPr/>
    </dgm:pt>
    <dgm:pt modelId="{EADC5FA7-6BDD-493F-AF26-5F9CDC1F2343}" type="pres">
      <dgm:prSet presAssocID="{8ECE9BE7-0D85-407C-9EC9-943CDCA074B8}" presName="composite" presStyleCnt="0"/>
      <dgm:spPr/>
    </dgm:pt>
    <dgm:pt modelId="{76407317-4999-4DA4-B9A8-4D26E47F6C1F}" type="pres">
      <dgm:prSet presAssocID="{8ECE9BE7-0D85-407C-9EC9-943CDCA074B8}" presName="bentUpArrow1" presStyleLbl="alignImgPlace1" presStyleIdx="1" presStyleCnt="4" custLinFactNeighborX="-70747" custLinFactNeighborY="3131"/>
      <dgm:spPr/>
    </dgm:pt>
    <dgm:pt modelId="{7D6E0CB6-9A45-4B2F-A61E-A8944D976B9A}" type="pres">
      <dgm:prSet presAssocID="{8ECE9BE7-0D85-407C-9EC9-943CDCA074B8}" presName="ParentText" presStyleLbl="node1" presStyleIdx="1" presStyleCnt="5" custLinFactNeighborX="-46897" custLinFactNeighborY="2260">
        <dgm:presLayoutVars>
          <dgm:chMax val="1"/>
          <dgm:chPref val="1"/>
          <dgm:bulletEnabled val="1"/>
        </dgm:presLayoutVars>
      </dgm:prSet>
      <dgm:spPr/>
      <dgm:t>
        <a:bodyPr/>
        <a:lstStyle/>
        <a:p>
          <a:endParaRPr lang="en-CA"/>
        </a:p>
      </dgm:t>
    </dgm:pt>
    <dgm:pt modelId="{5A353F9E-79EF-4256-B700-4D62B80EE85F}" type="pres">
      <dgm:prSet presAssocID="{8ECE9BE7-0D85-407C-9EC9-943CDCA074B8}" presName="ChildText" presStyleLbl="revTx" presStyleIdx="1" presStyleCnt="5" custScaleX="416438" custLinFactX="4052" custLinFactNeighborX="100000" custLinFactNeighborY="204">
        <dgm:presLayoutVars>
          <dgm:chMax val="0"/>
          <dgm:chPref val="0"/>
          <dgm:bulletEnabled val="1"/>
        </dgm:presLayoutVars>
      </dgm:prSet>
      <dgm:spPr/>
      <dgm:t>
        <a:bodyPr/>
        <a:lstStyle/>
        <a:p>
          <a:endParaRPr lang="en-CA"/>
        </a:p>
      </dgm:t>
    </dgm:pt>
    <dgm:pt modelId="{C50A4ABC-625D-464C-9EEA-9479197A5BA5}" type="pres">
      <dgm:prSet presAssocID="{BC7E838C-B87B-44A9-B726-A3D69789257C}" presName="sibTrans" presStyleCnt="0"/>
      <dgm:spPr/>
    </dgm:pt>
    <dgm:pt modelId="{78D7B2CE-7F62-44B9-9FFC-9A70725FA5D0}" type="pres">
      <dgm:prSet presAssocID="{D26FB569-A4A5-46C2-B2D8-E6E96D7883C5}" presName="composite" presStyleCnt="0"/>
      <dgm:spPr/>
    </dgm:pt>
    <dgm:pt modelId="{BA73E102-BAA7-4562-9B4D-270445E49E73}" type="pres">
      <dgm:prSet presAssocID="{D26FB569-A4A5-46C2-B2D8-E6E96D7883C5}" presName="bentUpArrow1" presStyleLbl="alignImgPlace1" presStyleIdx="2" presStyleCnt="4" custLinFactX="-9021" custLinFactNeighborX="-100000" custLinFactNeighborY="4495"/>
      <dgm:spPr/>
    </dgm:pt>
    <dgm:pt modelId="{5DCB5B7D-14F0-4AF0-9AB4-AC78ADF98757}" type="pres">
      <dgm:prSet presAssocID="{D26FB569-A4A5-46C2-B2D8-E6E96D7883C5}" presName="ParentText" presStyleLbl="node1" presStyleIdx="2" presStyleCnt="5" custLinFactNeighborX="-74536" custLinFactNeighborY="2842">
        <dgm:presLayoutVars>
          <dgm:chMax val="1"/>
          <dgm:chPref val="1"/>
          <dgm:bulletEnabled val="1"/>
        </dgm:presLayoutVars>
      </dgm:prSet>
      <dgm:spPr/>
      <dgm:t>
        <a:bodyPr/>
        <a:lstStyle/>
        <a:p>
          <a:endParaRPr lang="en-CA"/>
        </a:p>
      </dgm:t>
    </dgm:pt>
    <dgm:pt modelId="{C0112222-5A80-4BFD-AD94-AA709D7B7D60}" type="pres">
      <dgm:prSet presAssocID="{D26FB569-A4A5-46C2-B2D8-E6E96D7883C5}" presName="ChildText" presStyleLbl="revTx" presStyleIdx="2" presStyleCnt="5" custScaleX="368400" custLinFactNeighborX="40733" custLinFactNeighborY="1064">
        <dgm:presLayoutVars>
          <dgm:chMax val="0"/>
          <dgm:chPref val="0"/>
          <dgm:bulletEnabled val="1"/>
        </dgm:presLayoutVars>
      </dgm:prSet>
      <dgm:spPr/>
      <dgm:t>
        <a:bodyPr/>
        <a:lstStyle/>
        <a:p>
          <a:endParaRPr lang="en-CA"/>
        </a:p>
      </dgm:t>
    </dgm:pt>
    <dgm:pt modelId="{07754514-DE2F-4ED8-B9B8-20D34A881665}" type="pres">
      <dgm:prSet presAssocID="{6881DB4E-212C-43C7-BB7B-0A4D43E77702}" presName="sibTrans" presStyleCnt="0"/>
      <dgm:spPr/>
    </dgm:pt>
    <dgm:pt modelId="{9A25EBAD-18B9-4747-A1BE-72FC351F93DD}" type="pres">
      <dgm:prSet presAssocID="{6DEF695D-B556-4FF8-A61C-5BDDA6B16267}" presName="composite" presStyleCnt="0"/>
      <dgm:spPr/>
    </dgm:pt>
    <dgm:pt modelId="{C240D7EC-F1B3-4BD1-B88F-2D5C53992C09}" type="pres">
      <dgm:prSet presAssocID="{6DEF695D-B556-4FF8-A61C-5BDDA6B16267}" presName="bentUpArrow1" presStyleLbl="alignImgPlace1" presStyleIdx="3" presStyleCnt="4" custLinFactX="-72129" custLinFactNeighborX="-100000" custLinFactNeighborY="7531"/>
      <dgm:spPr>
        <a:solidFill>
          <a:schemeClr val="accent6">
            <a:lumMod val="20000"/>
            <a:lumOff val="80000"/>
          </a:schemeClr>
        </a:solidFill>
      </dgm:spPr>
    </dgm:pt>
    <dgm:pt modelId="{1BC18E95-D757-489C-BF95-1EE72C3190FA}" type="pres">
      <dgm:prSet presAssocID="{6DEF695D-B556-4FF8-A61C-5BDDA6B16267}" presName="ParentText" presStyleLbl="node1" presStyleIdx="3" presStyleCnt="5" custLinFactX="-16290" custLinFactNeighborX="-100000" custLinFactNeighborY="4859">
        <dgm:presLayoutVars>
          <dgm:chMax val="1"/>
          <dgm:chPref val="1"/>
          <dgm:bulletEnabled val="1"/>
        </dgm:presLayoutVars>
      </dgm:prSet>
      <dgm:spPr/>
      <dgm:t>
        <a:bodyPr/>
        <a:lstStyle/>
        <a:p>
          <a:endParaRPr lang="en-CA"/>
        </a:p>
      </dgm:t>
    </dgm:pt>
    <dgm:pt modelId="{2B9BE378-52C6-4DE8-9919-2089CE6632E9}" type="pres">
      <dgm:prSet presAssocID="{6DEF695D-B556-4FF8-A61C-5BDDA6B16267}" presName="ChildText" presStyleLbl="revTx" presStyleIdx="3" presStyleCnt="5">
        <dgm:presLayoutVars>
          <dgm:chMax val="0"/>
          <dgm:chPref val="0"/>
          <dgm:bulletEnabled val="1"/>
        </dgm:presLayoutVars>
      </dgm:prSet>
      <dgm:spPr/>
    </dgm:pt>
    <dgm:pt modelId="{3A034642-44A2-4ACF-9E46-7BDAC54A050E}" type="pres">
      <dgm:prSet presAssocID="{7951ECB9-1E07-4169-A7BB-71A27FDE107E}" presName="sibTrans" presStyleCnt="0"/>
      <dgm:spPr/>
    </dgm:pt>
    <dgm:pt modelId="{73B3705E-C556-4C78-ACD7-FDEBF7ED2BBB}" type="pres">
      <dgm:prSet presAssocID="{2AA4BC00-81C5-4618-8865-F18BC5DF47AB}" presName="composite" presStyleCnt="0"/>
      <dgm:spPr/>
    </dgm:pt>
    <dgm:pt modelId="{A281BF8F-0F26-4432-9159-63F59955B4F5}" type="pres">
      <dgm:prSet presAssocID="{2AA4BC00-81C5-4618-8865-F18BC5DF47AB}" presName="ParentText" presStyleLbl="node1" presStyleIdx="4" presStyleCnt="5" custLinFactX="-57073" custLinFactNeighborX="-100000" custLinFactNeighborY="7142">
        <dgm:presLayoutVars>
          <dgm:chMax val="1"/>
          <dgm:chPref val="1"/>
          <dgm:bulletEnabled val="1"/>
        </dgm:presLayoutVars>
      </dgm:prSet>
      <dgm:spPr/>
      <dgm:t>
        <a:bodyPr/>
        <a:lstStyle/>
        <a:p>
          <a:endParaRPr lang="en-CA"/>
        </a:p>
      </dgm:t>
    </dgm:pt>
    <dgm:pt modelId="{30042022-5A03-453B-BAC8-0AD61D4F828B}" type="pres">
      <dgm:prSet presAssocID="{2AA4BC00-81C5-4618-8865-F18BC5DF47AB}" presName="FinalChildText" presStyleLbl="revTx" presStyleIdx="4" presStyleCnt="5" custScaleX="272337" custLinFactX="-100000" custLinFactY="-33554" custLinFactNeighborX="-135359" custLinFactNeighborY="-100000">
        <dgm:presLayoutVars>
          <dgm:chMax val="0"/>
          <dgm:chPref val="0"/>
          <dgm:bulletEnabled val="1"/>
        </dgm:presLayoutVars>
      </dgm:prSet>
      <dgm:spPr/>
      <dgm:t>
        <a:bodyPr/>
        <a:lstStyle/>
        <a:p>
          <a:endParaRPr lang="en-CA"/>
        </a:p>
      </dgm:t>
    </dgm:pt>
  </dgm:ptLst>
  <dgm:cxnLst>
    <dgm:cxn modelId="{C6C91EC4-F9A3-47E2-95CD-724E3960AF4C}" type="presOf" srcId="{D9EE3779-42D8-4C54-961D-3EA441E841E3}" destId="{C0112222-5A80-4BFD-AD94-AA709D7B7D60}" srcOrd="0" destOrd="0" presId="urn:microsoft.com/office/officeart/2005/8/layout/StepDownProcess"/>
    <dgm:cxn modelId="{630DFAA8-B760-4555-9F65-D5D27FD3AAB1}" srcId="{F792BA89-FB9C-4A3C-A3CD-C49BD7C09103}" destId="{D26FB569-A4A5-46C2-B2D8-E6E96D7883C5}" srcOrd="2" destOrd="0" parTransId="{B89C9610-4C46-4BE5-8044-4E92859AC87F}" sibTransId="{6881DB4E-212C-43C7-BB7B-0A4D43E77702}"/>
    <dgm:cxn modelId="{A92F840D-AF5C-41F9-B0D3-18BBAC9BB428}" type="presOf" srcId="{5C553FDE-4EC2-4EB8-A7CD-4723A70A91F4}" destId="{23725877-6662-4BE1-BB24-016B84274214}" srcOrd="0" destOrd="0" presId="urn:microsoft.com/office/officeart/2005/8/layout/StepDownProcess"/>
    <dgm:cxn modelId="{5ABF5F97-9C74-46ED-9E22-247DBE2C6558}" srcId="{F792BA89-FB9C-4A3C-A3CD-C49BD7C09103}" destId="{8ECE9BE7-0D85-407C-9EC9-943CDCA074B8}" srcOrd="1" destOrd="0" parTransId="{0744F0CD-DE4D-4568-9D61-282C90009EE5}" sibTransId="{BC7E838C-B87B-44A9-B726-A3D69789257C}"/>
    <dgm:cxn modelId="{DE7455F2-DE62-4C67-99DC-399144EA0CD8}" srcId="{2AA4BC00-81C5-4618-8865-F18BC5DF47AB}" destId="{72790A16-3128-4F76-A64A-4169820946B4}" srcOrd="0" destOrd="0" parTransId="{D6107416-F0BD-44D9-80BA-490A094FAAFB}" sibTransId="{C13C03D3-73E7-4C19-9F78-F4A8A0F38456}"/>
    <dgm:cxn modelId="{A0E375B8-458D-4F28-8F44-93834D833A6B}" srcId="{B4A4B999-6CE8-460F-AD5E-F277B2BEFDB0}" destId="{5C553FDE-4EC2-4EB8-A7CD-4723A70A91F4}" srcOrd="0" destOrd="0" parTransId="{A15CD1B6-C00C-4F3C-AD85-A86A82935298}" sibTransId="{287F95B1-FEC5-4AF6-A9DD-A22E265D0340}"/>
    <dgm:cxn modelId="{6E489FBC-E510-4DC3-B05D-2610AE3A5694}" type="presOf" srcId="{2AA4BC00-81C5-4618-8865-F18BC5DF47AB}" destId="{A281BF8F-0F26-4432-9159-63F59955B4F5}" srcOrd="0" destOrd="0" presId="urn:microsoft.com/office/officeart/2005/8/layout/StepDownProcess"/>
    <dgm:cxn modelId="{160AA2AA-40D9-4CD9-86D8-BF61042797D2}" srcId="{8ECE9BE7-0D85-407C-9EC9-943CDCA074B8}" destId="{A908A514-1E6A-4BAC-BB8E-0E13DD9C4992}" srcOrd="0" destOrd="0" parTransId="{53A4A564-5E64-4615-B007-C78339F8525B}" sibTransId="{56864EC6-F424-430C-A2A4-74E4426C8EC4}"/>
    <dgm:cxn modelId="{39D06F1F-84B0-48F6-8237-DF066A2958FC}" srcId="{F792BA89-FB9C-4A3C-A3CD-C49BD7C09103}" destId="{2AA4BC00-81C5-4618-8865-F18BC5DF47AB}" srcOrd="4" destOrd="0" parTransId="{57D4CE8B-216E-466B-9E96-4C6CF898AF0B}" sibTransId="{390C0804-1E11-4ECD-ABED-6C8BE7817035}"/>
    <dgm:cxn modelId="{664D3D29-DAD5-4166-827C-6DC71E0A77C1}" type="presOf" srcId="{8ECE9BE7-0D85-407C-9EC9-943CDCA074B8}" destId="{7D6E0CB6-9A45-4B2F-A61E-A8944D976B9A}" srcOrd="0" destOrd="0" presId="urn:microsoft.com/office/officeart/2005/8/layout/StepDownProcess"/>
    <dgm:cxn modelId="{D978E3DD-BCE1-4A7B-A92C-C535AEB0B3A8}" type="presOf" srcId="{F792BA89-FB9C-4A3C-A3CD-C49BD7C09103}" destId="{1DF6FF53-2019-4780-A6D1-E20826D719F6}" srcOrd="0" destOrd="0" presId="urn:microsoft.com/office/officeart/2005/8/layout/StepDownProcess"/>
    <dgm:cxn modelId="{C876C828-D9E2-4652-9F75-5C3A458090B9}" type="presOf" srcId="{B4A4B999-6CE8-460F-AD5E-F277B2BEFDB0}" destId="{54F628A8-589E-48C4-895A-4BF15514810E}" srcOrd="0" destOrd="0" presId="urn:microsoft.com/office/officeart/2005/8/layout/StepDownProcess"/>
    <dgm:cxn modelId="{D6F7E0F5-7129-4BFE-A579-9CB37113B6FA}" srcId="{D26FB569-A4A5-46C2-B2D8-E6E96D7883C5}" destId="{D9EE3779-42D8-4C54-961D-3EA441E841E3}" srcOrd="0" destOrd="0" parTransId="{683BF3C0-BEE8-468E-9A19-61ED52B44DF6}" sibTransId="{4DA4788D-AE91-4358-AD7D-913B9259FF0F}"/>
    <dgm:cxn modelId="{F4CE5776-B183-474E-BB4B-DF1EE2B4076E}" type="presOf" srcId="{D26FB569-A4A5-46C2-B2D8-E6E96D7883C5}" destId="{5DCB5B7D-14F0-4AF0-9AB4-AC78ADF98757}" srcOrd="0" destOrd="0" presId="urn:microsoft.com/office/officeart/2005/8/layout/StepDownProcess"/>
    <dgm:cxn modelId="{3BC174D6-C6B9-443A-8026-00DB6BA05BFD}" srcId="{F792BA89-FB9C-4A3C-A3CD-C49BD7C09103}" destId="{6DEF695D-B556-4FF8-A61C-5BDDA6B16267}" srcOrd="3" destOrd="0" parTransId="{5236150D-692F-41D9-BACD-09FB0AECCFFB}" sibTransId="{7951ECB9-1E07-4169-A7BB-71A27FDE107E}"/>
    <dgm:cxn modelId="{34283832-8B91-4254-88F6-3DEFBF8C8E32}" type="presOf" srcId="{72790A16-3128-4F76-A64A-4169820946B4}" destId="{30042022-5A03-453B-BAC8-0AD61D4F828B}" srcOrd="0" destOrd="0" presId="urn:microsoft.com/office/officeart/2005/8/layout/StepDownProcess"/>
    <dgm:cxn modelId="{D65B909E-5453-4C21-A4E2-B62DFDB52402}" type="presOf" srcId="{6DEF695D-B556-4FF8-A61C-5BDDA6B16267}" destId="{1BC18E95-D757-489C-BF95-1EE72C3190FA}" srcOrd="0" destOrd="0" presId="urn:microsoft.com/office/officeart/2005/8/layout/StepDownProcess"/>
    <dgm:cxn modelId="{305C7BA9-4EE1-4309-8275-4D01A5082174}" srcId="{F792BA89-FB9C-4A3C-A3CD-C49BD7C09103}" destId="{B4A4B999-6CE8-460F-AD5E-F277B2BEFDB0}" srcOrd="0" destOrd="0" parTransId="{FF549831-CAB7-45B0-94DE-5E5018AE09A0}" sibTransId="{2BDC319A-F778-4775-B5F2-866D49781166}"/>
    <dgm:cxn modelId="{8A043142-B8CB-43E2-89CA-11590E80DDD6}" type="presOf" srcId="{A908A514-1E6A-4BAC-BB8E-0E13DD9C4992}" destId="{5A353F9E-79EF-4256-B700-4D62B80EE85F}" srcOrd="0" destOrd="0" presId="urn:microsoft.com/office/officeart/2005/8/layout/StepDownProcess"/>
    <dgm:cxn modelId="{3B83DEF2-4F8B-4950-8AF0-9FDA73EE0924}" type="presParOf" srcId="{1DF6FF53-2019-4780-A6D1-E20826D719F6}" destId="{FF467912-62B8-4B5C-A581-5B830633355A}" srcOrd="0" destOrd="0" presId="urn:microsoft.com/office/officeart/2005/8/layout/StepDownProcess"/>
    <dgm:cxn modelId="{BBC3B652-3F26-4F5D-9A50-FB611354F142}" type="presParOf" srcId="{FF467912-62B8-4B5C-A581-5B830633355A}" destId="{933261B6-254C-4FFD-9731-B343B2CC0223}" srcOrd="0" destOrd="0" presId="urn:microsoft.com/office/officeart/2005/8/layout/StepDownProcess"/>
    <dgm:cxn modelId="{E3E69C7C-02D0-4DEC-A368-50C41619B44C}" type="presParOf" srcId="{FF467912-62B8-4B5C-A581-5B830633355A}" destId="{54F628A8-589E-48C4-895A-4BF15514810E}" srcOrd="1" destOrd="0" presId="urn:microsoft.com/office/officeart/2005/8/layout/StepDownProcess"/>
    <dgm:cxn modelId="{EF521F49-11AE-4C1D-8C69-4E95B5E9530E}" type="presParOf" srcId="{FF467912-62B8-4B5C-A581-5B830633355A}" destId="{23725877-6662-4BE1-BB24-016B84274214}" srcOrd="2" destOrd="0" presId="urn:microsoft.com/office/officeart/2005/8/layout/StepDownProcess"/>
    <dgm:cxn modelId="{00BAC885-291E-4347-BFDF-56BBC7ABE6B0}" type="presParOf" srcId="{1DF6FF53-2019-4780-A6D1-E20826D719F6}" destId="{E0A6C168-34AF-41E7-89F0-114B02778907}" srcOrd="1" destOrd="0" presId="urn:microsoft.com/office/officeart/2005/8/layout/StepDownProcess"/>
    <dgm:cxn modelId="{822CE699-ADF7-4040-864F-BF9F8BD940AE}" type="presParOf" srcId="{1DF6FF53-2019-4780-A6D1-E20826D719F6}" destId="{EADC5FA7-6BDD-493F-AF26-5F9CDC1F2343}" srcOrd="2" destOrd="0" presId="urn:microsoft.com/office/officeart/2005/8/layout/StepDownProcess"/>
    <dgm:cxn modelId="{5549FB50-041C-437E-85A2-FE3452D16076}" type="presParOf" srcId="{EADC5FA7-6BDD-493F-AF26-5F9CDC1F2343}" destId="{76407317-4999-4DA4-B9A8-4D26E47F6C1F}" srcOrd="0" destOrd="0" presId="urn:microsoft.com/office/officeart/2005/8/layout/StepDownProcess"/>
    <dgm:cxn modelId="{2D5B290C-F21D-4C30-8C17-AA8922451692}" type="presParOf" srcId="{EADC5FA7-6BDD-493F-AF26-5F9CDC1F2343}" destId="{7D6E0CB6-9A45-4B2F-A61E-A8944D976B9A}" srcOrd="1" destOrd="0" presId="urn:microsoft.com/office/officeart/2005/8/layout/StepDownProcess"/>
    <dgm:cxn modelId="{08997DB5-CDF5-455E-B03D-7A2AB812898B}" type="presParOf" srcId="{EADC5FA7-6BDD-493F-AF26-5F9CDC1F2343}" destId="{5A353F9E-79EF-4256-B700-4D62B80EE85F}" srcOrd="2" destOrd="0" presId="urn:microsoft.com/office/officeart/2005/8/layout/StepDownProcess"/>
    <dgm:cxn modelId="{3696B6ED-D865-4F6F-A89E-AAC62982E86F}" type="presParOf" srcId="{1DF6FF53-2019-4780-A6D1-E20826D719F6}" destId="{C50A4ABC-625D-464C-9EEA-9479197A5BA5}" srcOrd="3" destOrd="0" presId="urn:microsoft.com/office/officeart/2005/8/layout/StepDownProcess"/>
    <dgm:cxn modelId="{AAD2884A-AEC9-424B-904E-7F6EC2554F86}" type="presParOf" srcId="{1DF6FF53-2019-4780-A6D1-E20826D719F6}" destId="{78D7B2CE-7F62-44B9-9FFC-9A70725FA5D0}" srcOrd="4" destOrd="0" presId="urn:microsoft.com/office/officeart/2005/8/layout/StepDownProcess"/>
    <dgm:cxn modelId="{EBDE938D-A448-481D-B452-23ABDB1FB054}" type="presParOf" srcId="{78D7B2CE-7F62-44B9-9FFC-9A70725FA5D0}" destId="{BA73E102-BAA7-4562-9B4D-270445E49E73}" srcOrd="0" destOrd="0" presId="urn:microsoft.com/office/officeart/2005/8/layout/StepDownProcess"/>
    <dgm:cxn modelId="{28E8CDD8-4F9F-4604-AE3D-39E1201E2DEB}" type="presParOf" srcId="{78D7B2CE-7F62-44B9-9FFC-9A70725FA5D0}" destId="{5DCB5B7D-14F0-4AF0-9AB4-AC78ADF98757}" srcOrd="1" destOrd="0" presId="urn:microsoft.com/office/officeart/2005/8/layout/StepDownProcess"/>
    <dgm:cxn modelId="{B8202D01-AAFF-4116-8006-FAB2719F84CE}" type="presParOf" srcId="{78D7B2CE-7F62-44B9-9FFC-9A70725FA5D0}" destId="{C0112222-5A80-4BFD-AD94-AA709D7B7D60}" srcOrd="2" destOrd="0" presId="urn:microsoft.com/office/officeart/2005/8/layout/StepDownProcess"/>
    <dgm:cxn modelId="{0DD21DBD-25DE-44CF-85D1-B8F4B12824D5}" type="presParOf" srcId="{1DF6FF53-2019-4780-A6D1-E20826D719F6}" destId="{07754514-DE2F-4ED8-B9B8-20D34A881665}" srcOrd="5" destOrd="0" presId="urn:microsoft.com/office/officeart/2005/8/layout/StepDownProcess"/>
    <dgm:cxn modelId="{745609C7-4663-43E7-A8CA-D996C2986BFA}" type="presParOf" srcId="{1DF6FF53-2019-4780-A6D1-E20826D719F6}" destId="{9A25EBAD-18B9-4747-A1BE-72FC351F93DD}" srcOrd="6" destOrd="0" presId="urn:microsoft.com/office/officeart/2005/8/layout/StepDownProcess"/>
    <dgm:cxn modelId="{F4DCD08A-7ACF-4339-A615-93610326A957}" type="presParOf" srcId="{9A25EBAD-18B9-4747-A1BE-72FC351F93DD}" destId="{C240D7EC-F1B3-4BD1-B88F-2D5C53992C09}" srcOrd="0" destOrd="0" presId="urn:microsoft.com/office/officeart/2005/8/layout/StepDownProcess"/>
    <dgm:cxn modelId="{BD452166-6F8E-4203-83CD-22CAF9E27FAD}" type="presParOf" srcId="{9A25EBAD-18B9-4747-A1BE-72FC351F93DD}" destId="{1BC18E95-D757-489C-BF95-1EE72C3190FA}" srcOrd="1" destOrd="0" presId="urn:microsoft.com/office/officeart/2005/8/layout/StepDownProcess"/>
    <dgm:cxn modelId="{0687240D-2BEB-4B01-ABFC-899A4ADE3F6D}" type="presParOf" srcId="{9A25EBAD-18B9-4747-A1BE-72FC351F93DD}" destId="{2B9BE378-52C6-4DE8-9919-2089CE6632E9}" srcOrd="2" destOrd="0" presId="urn:microsoft.com/office/officeart/2005/8/layout/StepDownProcess"/>
    <dgm:cxn modelId="{51F63493-8DFC-4CED-8384-726745BAA48E}" type="presParOf" srcId="{1DF6FF53-2019-4780-A6D1-E20826D719F6}" destId="{3A034642-44A2-4ACF-9E46-7BDAC54A050E}" srcOrd="7" destOrd="0" presId="urn:microsoft.com/office/officeart/2005/8/layout/StepDownProcess"/>
    <dgm:cxn modelId="{1A46B6AF-C519-4F50-BF7E-AB0E355B4C81}" type="presParOf" srcId="{1DF6FF53-2019-4780-A6D1-E20826D719F6}" destId="{73B3705E-C556-4C78-ACD7-FDEBF7ED2BBB}" srcOrd="8" destOrd="0" presId="urn:microsoft.com/office/officeart/2005/8/layout/StepDownProcess"/>
    <dgm:cxn modelId="{5ABAE08E-20E0-46F6-9A51-2D7836E16CA4}" type="presParOf" srcId="{73B3705E-C556-4C78-ACD7-FDEBF7ED2BBB}" destId="{A281BF8F-0F26-4432-9159-63F59955B4F5}" srcOrd="0" destOrd="0" presId="urn:microsoft.com/office/officeart/2005/8/layout/StepDownProcess"/>
    <dgm:cxn modelId="{1F57FCEA-5B2E-4691-880F-928F3EB4149A}" type="presParOf" srcId="{73B3705E-C556-4C78-ACD7-FDEBF7ED2BBB}" destId="{30042022-5A03-453B-BAC8-0AD61D4F828B}"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DD2088-C900-4940-9E9E-878326AF022C}"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n-US"/>
        </a:p>
      </dgm:t>
    </dgm:pt>
    <dgm:pt modelId="{0FD3BEBA-CD8D-4E7C-A21C-CF349A5178C9}">
      <dgm:prSet phldrT="[Text]" custT="1"/>
      <dgm:spPr/>
      <dgm:t>
        <a:bodyPr/>
        <a:lstStyle/>
        <a:p>
          <a:r>
            <a:rPr lang="en-US" sz="1400" b="1" dirty="0">
              <a:latin typeface="+mn-lt"/>
            </a:rPr>
            <a:t>Frequency of extreme events </a:t>
          </a:r>
        </a:p>
      </dgm:t>
    </dgm:pt>
    <dgm:pt modelId="{AEA5A470-2AF0-40F4-9706-74AAC203CB3A}" type="parTrans" cxnId="{A3A8BDC3-D414-48D6-B63B-1C8505EBBB6D}">
      <dgm:prSet/>
      <dgm:spPr/>
      <dgm:t>
        <a:bodyPr/>
        <a:lstStyle/>
        <a:p>
          <a:endParaRPr lang="en-US" sz="1400" b="1">
            <a:latin typeface="+mn-lt"/>
          </a:endParaRPr>
        </a:p>
      </dgm:t>
    </dgm:pt>
    <dgm:pt modelId="{56C7F0A9-8877-448C-84C3-927C3A7EB701}" type="sibTrans" cxnId="{A3A8BDC3-D414-48D6-B63B-1C8505EBBB6D}">
      <dgm:prSet/>
      <dgm:spPr/>
      <dgm:t>
        <a:bodyPr/>
        <a:lstStyle/>
        <a:p>
          <a:endParaRPr lang="en-US" sz="1400" b="1">
            <a:latin typeface="+mn-lt"/>
          </a:endParaRPr>
        </a:p>
      </dgm:t>
    </dgm:pt>
    <dgm:pt modelId="{CE78C352-9120-4D8A-9B16-ADC80566ABF1}">
      <dgm:prSet phldrT="[Text]" custT="1"/>
      <dgm:spPr/>
      <dgm:t>
        <a:bodyPr/>
        <a:lstStyle/>
        <a:p>
          <a:r>
            <a:rPr lang="en-US" sz="1400" b="1" dirty="0">
              <a:latin typeface="+mn-lt"/>
            </a:rPr>
            <a:t>Flooding</a:t>
          </a:r>
        </a:p>
      </dgm:t>
    </dgm:pt>
    <dgm:pt modelId="{35006876-09A8-411D-BA22-02CA0C18B6E9}" type="parTrans" cxnId="{E65B997C-FC9C-422D-AE96-C1E59CE04591}">
      <dgm:prSet custT="1"/>
      <dgm:spPr/>
      <dgm:t>
        <a:bodyPr/>
        <a:lstStyle/>
        <a:p>
          <a:endParaRPr lang="en-US" sz="1400" b="1">
            <a:latin typeface="+mn-lt"/>
          </a:endParaRPr>
        </a:p>
      </dgm:t>
    </dgm:pt>
    <dgm:pt modelId="{96EB1767-DCF3-4CAD-9EB8-8ABB5056A4E4}" type="sibTrans" cxnId="{E65B997C-FC9C-422D-AE96-C1E59CE04591}">
      <dgm:prSet/>
      <dgm:spPr/>
      <dgm:t>
        <a:bodyPr/>
        <a:lstStyle/>
        <a:p>
          <a:endParaRPr lang="en-US" sz="1400" b="1">
            <a:latin typeface="+mn-lt"/>
          </a:endParaRPr>
        </a:p>
      </dgm:t>
    </dgm:pt>
    <dgm:pt modelId="{1E249EFD-692B-450B-ABF5-4CA4F7170388}">
      <dgm:prSet phldrT="[Text]" custT="1"/>
      <dgm:spPr/>
      <dgm:t>
        <a:bodyPr/>
        <a:lstStyle/>
        <a:p>
          <a:r>
            <a:rPr lang="en-US" sz="1400" b="1" dirty="0">
              <a:latin typeface="+mn-lt"/>
            </a:rPr>
            <a:t>Winds</a:t>
          </a:r>
        </a:p>
      </dgm:t>
    </dgm:pt>
    <dgm:pt modelId="{F9B058CC-A8EE-4F0B-A588-72EF107AE3E0}" type="parTrans" cxnId="{45DB188E-2904-44F7-AA58-28ACE52AB51D}">
      <dgm:prSet custT="1"/>
      <dgm:spPr/>
      <dgm:t>
        <a:bodyPr/>
        <a:lstStyle/>
        <a:p>
          <a:endParaRPr lang="en-US" sz="1400" b="1">
            <a:latin typeface="+mn-lt"/>
          </a:endParaRPr>
        </a:p>
      </dgm:t>
    </dgm:pt>
    <dgm:pt modelId="{49835676-1AB0-4E46-BFFA-79E02588B8B8}" type="sibTrans" cxnId="{45DB188E-2904-44F7-AA58-28ACE52AB51D}">
      <dgm:prSet/>
      <dgm:spPr/>
      <dgm:t>
        <a:bodyPr/>
        <a:lstStyle/>
        <a:p>
          <a:endParaRPr lang="en-US" sz="1400" b="1">
            <a:latin typeface="+mn-lt"/>
          </a:endParaRPr>
        </a:p>
      </dgm:t>
    </dgm:pt>
    <dgm:pt modelId="{D0FE8F0E-AA9A-4089-B079-E1BCB0483A26}">
      <dgm:prSet phldrT="[Text]" custT="1"/>
      <dgm:spPr/>
      <dgm:t>
        <a:bodyPr/>
        <a:lstStyle/>
        <a:p>
          <a:r>
            <a:rPr lang="en-US" sz="1400" b="1" dirty="0">
              <a:latin typeface="+mn-lt"/>
            </a:rPr>
            <a:t>Rough seas</a:t>
          </a:r>
        </a:p>
      </dgm:t>
    </dgm:pt>
    <dgm:pt modelId="{5A421F6B-8080-44EF-A930-B75676171588}" type="parTrans" cxnId="{46AF3500-6B92-4B1E-8ECC-F965297B8BEE}">
      <dgm:prSet custT="1"/>
      <dgm:spPr/>
      <dgm:t>
        <a:bodyPr/>
        <a:lstStyle/>
        <a:p>
          <a:endParaRPr lang="en-US" sz="1400" b="1">
            <a:latin typeface="+mn-lt"/>
          </a:endParaRPr>
        </a:p>
      </dgm:t>
    </dgm:pt>
    <dgm:pt modelId="{34B9F6CB-58C1-4763-B132-EBB7DD7F1BD9}" type="sibTrans" cxnId="{46AF3500-6B92-4B1E-8ECC-F965297B8BEE}">
      <dgm:prSet/>
      <dgm:spPr/>
      <dgm:t>
        <a:bodyPr/>
        <a:lstStyle/>
        <a:p>
          <a:endParaRPr lang="en-US" sz="1400" b="1">
            <a:latin typeface="+mn-lt"/>
          </a:endParaRPr>
        </a:p>
      </dgm:t>
    </dgm:pt>
    <dgm:pt modelId="{FDB6EBC1-4A49-4B90-A0A8-444C16EE7196}">
      <dgm:prSet phldrT="[Text]" custT="1"/>
      <dgm:spPr/>
      <dgm:t>
        <a:bodyPr/>
        <a:lstStyle/>
        <a:p>
          <a:r>
            <a:rPr lang="en-US" sz="1400" b="1" dirty="0">
              <a:latin typeface="+mn-lt"/>
            </a:rPr>
            <a:t>Temporary interruption to fishing</a:t>
          </a:r>
        </a:p>
      </dgm:t>
    </dgm:pt>
    <dgm:pt modelId="{B4FE7DC7-8B7A-433E-B862-D0351623AA1A}" type="parTrans" cxnId="{3051C311-5F57-40BF-9FB9-630F07526860}">
      <dgm:prSet custT="1"/>
      <dgm:spPr/>
      <dgm:t>
        <a:bodyPr/>
        <a:lstStyle/>
        <a:p>
          <a:endParaRPr lang="en-US" sz="1400" b="1">
            <a:latin typeface="+mn-lt"/>
          </a:endParaRPr>
        </a:p>
      </dgm:t>
    </dgm:pt>
    <dgm:pt modelId="{0F20DB01-C33A-4D39-A084-51D35F2F7C95}" type="sibTrans" cxnId="{3051C311-5F57-40BF-9FB9-630F07526860}">
      <dgm:prSet/>
      <dgm:spPr/>
      <dgm:t>
        <a:bodyPr/>
        <a:lstStyle/>
        <a:p>
          <a:endParaRPr lang="en-US" sz="1400" b="1">
            <a:latin typeface="+mn-lt"/>
          </a:endParaRPr>
        </a:p>
      </dgm:t>
    </dgm:pt>
    <dgm:pt modelId="{00E17EC2-B76A-425B-BB2D-B201F4587BB5}">
      <dgm:prSet phldrT="[Text]" custT="1"/>
      <dgm:spPr/>
      <dgm:t>
        <a:bodyPr/>
        <a:lstStyle/>
        <a:p>
          <a:r>
            <a:rPr lang="en-US" sz="1400" b="1" dirty="0">
              <a:latin typeface="+mn-lt"/>
            </a:rPr>
            <a:t>Damage electricity T&amp;D network</a:t>
          </a:r>
        </a:p>
      </dgm:t>
    </dgm:pt>
    <dgm:pt modelId="{83B535D8-1F99-40D1-9055-F04B72F0F98B}" type="parTrans" cxnId="{B6C9148C-CE4E-49AD-98F0-B728CD6F279B}">
      <dgm:prSet custT="1"/>
      <dgm:spPr/>
      <dgm:t>
        <a:bodyPr/>
        <a:lstStyle/>
        <a:p>
          <a:endParaRPr lang="en-US" sz="1400" b="1">
            <a:latin typeface="+mn-lt"/>
          </a:endParaRPr>
        </a:p>
      </dgm:t>
    </dgm:pt>
    <dgm:pt modelId="{2A803750-3A5E-4911-B48E-189CAC9FE1AD}" type="sibTrans" cxnId="{B6C9148C-CE4E-49AD-98F0-B728CD6F279B}">
      <dgm:prSet/>
      <dgm:spPr/>
      <dgm:t>
        <a:bodyPr/>
        <a:lstStyle/>
        <a:p>
          <a:endParaRPr lang="en-US" sz="1400" b="1">
            <a:latin typeface="+mn-lt"/>
          </a:endParaRPr>
        </a:p>
      </dgm:t>
    </dgm:pt>
    <dgm:pt modelId="{4F94C2F4-CAF8-48C8-A19D-5725D562B602}">
      <dgm:prSet phldrT="[Text]" custT="1"/>
      <dgm:spPr/>
      <dgm:t>
        <a:bodyPr/>
        <a:lstStyle/>
        <a:p>
          <a:r>
            <a:rPr lang="en-US" sz="1400" b="1" dirty="0">
              <a:latin typeface="+mn-lt"/>
            </a:rPr>
            <a:t>Power outage</a:t>
          </a:r>
        </a:p>
      </dgm:t>
    </dgm:pt>
    <dgm:pt modelId="{6814B821-0B96-4F36-AEF6-31AD746B053E}" type="parTrans" cxnId="{D92C8D5C-09AD-4E15-81E7-D8BAB4F62C4B}">
      <dgm:prSet custT="1"/>
      <dgm:spPr/>
      <dgm:t>
        <a:bodyPr/>
        <a:lstStyle/>
        <a:p>
          <a:endParaRPr lang="en-US" sz="1400" b="1">
            <a:latin typeface="+mn-lt"/>
          </a:endParaRPr>
        </a:p>
      </dgm:t>
    </dgm:pt>
    <dgm:pt modelId="{9FB7AD24-0936-44D6-8CD3-D168D8C05F2D}" type="sibTrans" cxnId="{D92C8D5C-09AD-4E15-81E7-D8BAB4F62C4B}">
      <dgm:prSet/>
      <dgm:spPr/>
      <dgm:t>
        <a:bodyPr/>
        <a:lstStyle/>
        <a:p>
          <a:endParaRPr lang="en-US" sz="1400" b="1">
            <a:latin typeface="+mn-lt"/>
          </a:endParaRPr>
        </a:p>
      </dgm:t>
    </dgm:pt>
    <dgm:pt modelId="{1FAF1747-C6BE-4681-A691-92EDE317483F}">
      <dgm:prSet phldrT="[Text]" custT="1"/>
      <dgm:spPr/>
      <dgm:t>
        <a:bodyPr/>
        <a:lstStyle/>
        <a:p>
          <a:r>
            <a:rPr lang="en-US" sz="1400" b="1" dirty="0">
              <a:latin typeface="+mn-lt"/>
            </a:rPr>
            <a:t>Interruption of processing</a:t>
          </a:r>
        </a:p>
      </dgm:t>
    </dgm:pt>
    <dgm:pt modelId="{A990C2CF-32F5-4FA6-920A-2DB5201A9451}" type="parTrans" cxnId="{E0687F91-5929-4F10-A1B1-A0DB596F5928}">
      <dgm:prSet custT="1"/>
      <dgm:spPr/>
      <dgm:t>
        <a:bodyPr/>
        <a:lstStyle/>
        <a:p>
          <a:endParaRPr lang="en-US" sz="1400" b="1">
            <a:latin typeface="+mn-lt"/>
          </a:endParaRPr>
        </a:p>
      </dgm:t>
    </dgm:pt>
    <dgm:pt modelId="{BFF9C976-8A8F-487E-B532-9803EA8D05A5}" type="sibTrans" cxnId="{E0687F91-5929-4F10-A1B1-A0DB596F5928}">
      <dgm:prSet/>
      <dgm:spPr/>
      <dgm:t>
        <a:bodyPr/>
        <a:lstStyle/>
        <a:p>
          <a:endParaRPr lang="en-US" sz="1400" b="1">
            <a:latin typeface="+mn-lt"/>
          </a:endParaRPr>
        </a:p>
      </dgm:t>
    </dgm:pt>
    <dgm:pt modelId="{48F12655-7562-4D0B-B53D-61DE754B4144}">
      <dgm:prSet phldrT="[Text]" custT="1"/>
      <dgm:spPr/>
      <dgm:t>
        <a:bodyPr/>
        <a:lstStyle/>
        <a:p>
          <a:r>
            <a:rPr lang="en-US" sz="1400" b="1" dirty="0">
              <a:latin typeface="+mn-lt"/>
            </a:rPr>
            <a:t>Interruption of cold storage</a:t>
          </a:r>
        </a:p>
      </dgm:t>
    </dgm:pt>
    <dgm:pt modelId="{BB719BC4-E1B0-4CD4-AC51-BEC4EB7D1171}" type="parTrans" cxnId="{F547A58E-BF9F-49C8-ABF4-D4926821770F}">
      <dgm:prSet custT="1"/>
      <dgm:spPr/>
      <dgm:t>
        <a:bodyPr/>
        <a:lstStyle/>
        <a:p>
          <a:endParaRPr lang="en-US" sz="1400" b="1">
            <a:latin typeface="+mn-lt"/>
          </a:endParaRPr>
        </a:p>
      </dgm:t>
    </dgm:pt>
    <dgm:pt modelId="{07536683-1114-481C-91C2-058C2B38DA0C}" type="sibTrans" cxnId="{F547A58E-BF9F-49C8-ABF4-D4926821770F}">
      <dgm:prSet/>
      <dgm:spPr/>
      <dgm:t>
        <a:bodyPr/>
        <a:lstStyle/>
        <a:p>
          <a:endParaRPr lang="en-US" sz="1400" b="1">
            <a:latin typeface="+mn-lt"/>
          </a:endParaRPr>
        </a:p>
      </dgm:t>
    </dgm:pt>
    <dgm:pt modelId="{4F1DB125-788D-4EBF-91DE-946C785198C7}">
      <dgm:prSet phldrT="[Text]" custT="1"/>
      <dgm:spPr/>
      <dgm:t>
        <a:bodyPr/>
        <a:lstStyle/>
        <a:p>
          <a:r>
            <a:rPr lang="en-US" sz="1400" b="1" dirty="0">
              <a:latin typeface="+mn-lt"/>
            </a:rPr>
            <a:t>Loss of net income</a:t>
          </a:r>
        </a:p>
      </dgm:t>
    </dgm:pt>
    <dgm:pt modelId="{D2E726FB-C5DB-47C6-AFBF-721069BBAF03}" type="parTrans" cxnId="{4358EAA1-1FEB-4DE5-A021-88411AEBC857}">
      <dgm:prSet custT="1"/>
      <dgm:spPr/>
      <dgm:t>
        <a:bodyPr/>
        <a:lstStyle/>
        <a:p>
          <a:endParaRPr lang="en-US" sz="1400" b="1">
            <a:latin typeface="+mn-lt"/>
          </a:endParaRPr>
        </a:p>
      </dgm:t>
    </dgm:pt>
    <dgm:pt modelId="{2A2D7C12-085B-457E-A278-7D4693691B07}" type="sibTrans" cxnId="{4358EAA1-1FEB-4DE5-A021-88411AEBC857}">
      <dgm:prSet/>
      <dgm:spPr/>
      <dgm:t>
        <a:bodyPr/>
        <a:lstStyle/>
        <a:p>
          <a:endParaRPr lang="en-US" sz="1400" b="1">
            <a:latin typeface="+mn-lt"/>
          </a:endParaRPr>
        </a:p>
      </dgm:t>
    </dgm:pt>
    <dgm:pt modelId="{20616C1B-04E1-4B32-98C9-2A22BEB193D7}">
      <dgm:prSet phldrT="[Text]" custT="1"/>
      <dgm:spPr/>
      <dgm:t>
        <a:bodyPr/>
        <a:lstStyle/>
        <a:p>
          <a:r>
            <a:rPr lang="en-US" sz="1400" b="1" dirty="0">
              <a:latin typeface="+mn-lt"/>
            </a:rPr>
            <a:t>Etc.</a:t>
          </a:r>
        </a:p>
      </dgm:t>
    </dgm:pt>
    <dgm:pt modelId="{8DCF4D1A-25F4-4EE4-8D5F-F5E51F5EA730}" type="parTrans" cxnId="{2DAED720-309E-442D-B19E-EA8439DFFBD1}">
      <dgm:prSet custT="1"/>
      <dgm:spPr/>
      <dgm:t>
        <a:bodyPr/>
        <a:lstStyle/>
        <a:p>
          <a:endParaRPr lang="en-US" sz="1400" b="1">
            <a:latin typeface="+mn-lt"/>
          </a:endParaRPr>
        </a:p>
      </dgm:t>
    </dgm:pt>
    <dgm:pt modelId="{FA484E10-F3BD-489D-96A5-9409EAD37397}" type="sibTrans" cxnId="{2DAED720-309E-442D-B19E-EA8439DFFBD1}">
      <dgm:prSet/>
      <dgm:spPr/>
      <dgm:t>
        <a:bodyPr/>
        <a:lstStyle/>
        <a:p>
          <a:endParaRPr lang="en-US" sz="1400" b="1">
            <a:latin typeface="+mn-lt"/>
          </a:endParaRPr>
        </a:p>
      </dgm:t>
    </dgm:pt>
    <dgm:pt modelId="{E72B596E-2E2F-46CB-ACB6-E4C8A936FCCC}">
      <dgm:prSet phldrT="[Text]" custT="1"/>
      <dgm:spPr/>
      <dgm:t>
        <a:bodyPr/>
        <a:lstStyle/>
        <a:p>
          <a:r>
            <a:rPr lang="en-US" sz="1400" b="1" dirty="0">
              <a:latin typeface="+mn-lt"/>
            </a:rPr>
            <a:t>Damage to fishing vessels</a:t>
          </a:r>
        </a:p>
      </dgm:t>
    </dgm:pt>
    <dgm:pt modelId="{D7F2280D-1793-4DA7-BEE1-894FF5925065}" type="parTrans" cxnId="{48BACD84-0D9E-4481-8756-4F9557BBD2EA}">
      <dgm:prSet custT="1"/>
      <dgm:spPr/>
      <dgm:t>
        <a:bodyPr/>
        <a:lstStyle/>
        <a:p>
          <a:endParaRPr lang="en-US" sz="1400" b="1">
            <a:latin typeface="+mn-lt"/>
          </a:endParaRPr>
        </a:p>
      </dgm:t>
    </dgm:pt>
    <dgm:pt modelId="{AC3A8D28-638D-4E00-AFEE-87BB9EF64F75}" type="sibTrans" cxnId="{48BACD84-0D9E-4481-8756-4F9557BBD2EA}">
      <dgm:prSet/>
      <dgm:spPr/>
      <dgm:t>
        <a:bodyPr/>
        <a:lstStyle/>
        <a:p>
          <a:endParaRPr lang="en-US" sz="1400" b="1">
            <a:latin typeface="+mn-lt"/>
          </a:endParaRPr>
        </a:p>
      </dgm:t>
    </dgm:pt>
    <dgm:pt modelId="{B7EED6F0-7ED0-49A0-B9A6-2299F02E4B27}">
      <dgm:prSet phldrT="[Text]" custT="1"/>
      <dgm:spPr/>
      <dgm:t>
        <a:bodyPr/>
        <a:lstStyle/>
        <a:p>
          <a:r>
            <a:rPr lang="en-US" sz="1400" b="1" dirty="0">
              <a:latin typeface="+mn-lt"/>
            </a:rPr>
            <a:t>Increased maintenance costs</a:t>
          </a:r>
        </a:p>
      </dgm:t>
    </dgm:pt>
    <dgm:pt modelId="{4F7A822E-FB49-4FBF-985B-1F7079D8281B}" type="parTrans" cxnId="{1CF06496-A77D-4A4E-99DB-1C0A94C8A1BA}">
      <dgm:prSet custT="1"/>
      <dgm:spPr/>
      <dgm:t>
        <a:bodyPr/>
        <a:lstStyle/>
        <a:p>
          <a:endParaRPr lang="en-US" sz="1400" b="1">
            <a:latin typeface="+mn-lt"/>
          </a:endParaRPr>
        </a:p>
      </dgm:t>
    </dgm:pt>
    <dgm:pt modelId="{0141F045-E7B7-468D-A953-7502A98F09C8}" type="sibTrans" cxnId="{1CF06496-A77D-4A4E-99DB-1C0A94C8A1BA}">
      <dgm:prSet/>
      <dgm:spPr/>
      <dgm:t>
        <a:bodyPr/>
        <a:lstStyle/>
        <a:p>
          <a:endParaRPr lang="en-US" sz="1400" b="1">
            <a:latin typeface="+mn-lt"/>
          </a:endParaRPr>
        </a:p>
      </dgm:t>
    </dgm:pt>
    <dgm:pt modelId="{367B7B3D-0459-4431-99AB-BD00C3477991}">
      <dgm:prSet phldrT="[Text]" custT="1"/>
      <dgm:spPr/>
      <dgm:t>
        <a:bodyPr/>
        <a:lstStyle/>
        <a:p>
          <a:r>
            <a:rPr lang="en-US" sz="1400" b="1" dirty="0">
              <a:latin typeface="+mn-lt"/>
            </a:rPr>
            <a:t>Loss of net income for fishers</a:t>
          </a:r>
        </a:p>
      </dgm:t>
    </dgm:pt>
    <dgm:pt modelId="{30AF5FDE-4800-44A4-BC38-A2C9223E5435}" type="parTrans" cxnId="{CB64BE59-CA50-4788-BAD7-DF3272273CEC}">
      <dgm:prSet custT="1"/>
      <dgm:spPr/>
      <dgm:t>
        <a:bodyPr/>
        <a:lstStyle/>
        <a:p>
          <a:endParaRPr lang="en-US" sz="1400" b="1">
            <a:latin typeface="+mn-lt"/>
          </a:endParaRPr>
        </a:p>
      </dgm:t>
    </dgm:pt>
    <dgm:pt modelId="{E5836A35-DACC-4498-97E9-D3079075B136}" type="sibTrans" cxnId="{CB64BE59-CA50-4788-BAD7-DF3272273CEC}">
      <dgm:prSet/>
      <dgm:spPr/>
      <dgm:t>
        <a:bodyPr/>
        <a:lstStyle/>
        <a:p>
          <a:endParaRPr lang="en-US" sz="1400" b="1">
            <a:latin typeface="+mn-lt"/>
          </a:endParaRPr>
        </a:p>
      </dgm:t>
    </dgm:pt>
    <dgm:pt modelId="{0E07BA68-174E-420B-A2A8-DE20359215DF}">
      <dgm:prSet phldrT="[Text]" custT="1"/>
      <dgm:spPr/>
      <dgm:t>
        <a:bodyPr/>
        <a:lstStyle/>
        <a:p>
          <a:r>
            <a:rPr lang="en-US" sz="1400" b="1" dirty="0">
              <a:latin typeface="+mn-lt"/>
            </a:rPr>
            <a:t>Vessels continuing to fish</a:t>
          </a:r>
        </a:p>
      </dgm:t>
    </dgm:pt>
    <dgm:pt modelId="{57E0E902-5EB6-4E1A-9A9B-92096273CECF}" type="parTrans" cxnId="{DCD509F9-3397-46E5-8C8B-52185A46C302}">
      <dgm:prSet custT="1"/>
      <dgm:spPr/>
      <dgm:t>
        <a:bodyPr/>
        <a:lstStyle/>
        <a:p>
          <a:endParaRPr lang="en-US" sz="1400" b="1">
            <a:latin typeface="+mn-lt"/>
          </a:endParaRPr>
        </a:p>
      </dgm:t>
    </dgm:pt>
    <dgm:pt modelId="{27937963-8D3F-4C15-9824-8D1974A4D609}" type="sibTrans" cxnId="{DCD509F9-3397-46E5-8C8B-52185A46C302}">
      <dgm:prSet/>
      <dgm:spPr/>
      <dgm:t>
        <a:bodyPr/>
        <a:lstStyle/>
        <a:p>
          <a:endParaRPr lang="en-US" sz="1400" b="1">
            <a:latin typeface="+mn-lt"/>
          </a:endParaRPr>
        </a:p>
      </dgm:t>
    </dgm:pt>
    <dgm:pt modelId="{A1E013D3-25CD-4AE0-A722-FB258435E367}">
      <dgm:prSet phldrT="[Text]" custT="1"/>
      <dgm:spPr/>
      <dgm:t>
        <a:bodyPr/>
        <a:lstStyle/>
        <a:p>
          <a:r>
            <a:rPr lang="en-US" sz="1400" b="1" dirty="0">
              <a:latin typeface="+mn-lt"/>
            </a:rPr>
            <a:t>Longer travel times</a:t>
          </a:r>
        </a:p>
      </dgm:t>
    </dgm:pt>
    <dgm:pt modelId="{01A25E3E-3036-48A8-B5B7-C7E781DDC70A}" type="parTrans" cxnId="{58E9DD14-8830-44CC-979B-16568671B2CF}">
      <dgm:prSet custT="1"/>
      <dgm:spPr/>
      <dgm:t>
        <a:bodyPr/>
        <a:lstStyle/>
        <a:p>
          <a:endParaRPr lang="en-US" sz="1400" b="1">
            <a:latin typeface="+mn-lt"/>
          </a:endParaRPr>
        </a:p>
      </dgm:t>
    </dgm:pt>
    <dgm:pt modelId="{E60E0ECA-1424-41DF-B89E-3FE3EC8ECA28}" type="sibTrans" cxnId="{58E9DD14-8830-44CC-979B-16568671B2CF}">
      <dgm:prSet/>
      <dgm:spPr/>
      <dgm:t>
        <a:bodyPr/>
        <a:lstStyle/>
        <a:p>
          <a:endParaRPr lang="en-US" sz="1400" b="1">
            <a:latin typeface="+mn-lt"/>
          </a:endParaRPr>
        </a:p>
      </dgm:t>
    </dgm:pt>
    <dgm:pt modelId="{AF4AB0CF-423A-4D9E-AA2F-E7FFAC479E14}">
      <dgm:prSet phldrT="[Text]" custT="1"/>
      <dgm:spPr/>
      <dgm:t>
        <a:bodyPr/>
        <a:lstStyle/>
        <a:p>
          <a:r>
            <a:rPr lang="en-US" sz="1400" b="1" dirty="0">
              <a:latin typeface="+mn-lt"/>
            </a:rPr>
            <a:t>Safety risk for fishers</a:t>
          </a:r>
        </a:p>
      </dgm:t>
    </dgm:pt>
    <dgm:pt modelId="{4CDB792B-0FC2-46B1-BDBE-10F0C003E629}" type="parTrans" cxnId="{400AD1B6-8253-41B6-A54A-3CD1C77BA302}">
      <dgm:prSet custT="1"/>
      <dgm:spPr/>
      <dgm:t>
        <a:bodyPr/>
        <a:lstStyle/>
        <a:p>
          <a:endParaRPr lang="en-US" sz="1400" b="1">
            <a:latin typeface="+mn-lt"/>
          </a:endParaRPr>
        </a:p>
      </dgm:t>
    </dgm:pt>
    <dgm:pt modelId="{FAEB749E-2FB6-43AE-9345-1A408B546D06}" type="sibTrans" cxnId="{400AD1B6-8253-41B6-A54A-3CD1C77BA302}">
      <dgm:prSet/>
      <dgm:spPr/>
      <dgm:t>
        <a:bodyPr/>
        <a:lstStyle/>
        <a:p>
          <a:endParaRPr lang="en-US" sz="1400" b="1">
            <a:latin typeface="+mn-lt"/>
          </a:endParaRPr>
        </a:p>
      </dgm:t>
    </dgm:pt>
    <dgm:pt modelId="{AD644E8A-4DDC-4560-9262-E097077D2980}">
      <dgm:prSet phldrT="[Text]" custT="1"/>
      <dgm:spPr/>
      <dgm:t>
        <a:bodyPr/>
        <a:lstStyle/>
        <a:p>
          <a:r>
            <a:rPr lang="en-US" sz="1400" b="1" dirty="0">
              <a:latin typeface="+mn-lt"/>
            </a:rPr>
            <a:t>Increased (fuel, labour) operating costs</a:t>
          </a:r>
        </a:p>
      </dgm:t>
    </dgm:pt>
    <dgm:pt modelId="{B0DED9B6-7557-4914-9988-15E0E6FF5995}" type="parTrans" cxnId="{38C6C1D3-CAB4-4DA1-8F39-F85D272DEDBE}">
      <dgm:prSet custT="1"/>
      <dgm:spPr/>
      <dgm:t>
        <a:bodyPr/>
        <a:lstStyle/>
        <a:p>
          <a:endParaRPr lang="en-US" sz="1400" b="1">
            <a:latin typeface="+mn-lt"/>
          </a:endParaRPr>
        </a:p>
      </dgm:t>
    </dgm:pt>
    <dgm:pt modelId="{B58FA9F8-9ED2-4AFC-92C9-53D237DECF13}" type="sibTrans" cxnId="{38C6C1D3-CAB4-4DA1-8F39-F85D272DEDBE}">
      <dgm:prSet/>
      <dgm:spPr/>
      <dgm:t>
        <a:bodyPr/>
        <a:lstStyle/>
        <a:p>
          <a:endParaRPr lang="en-US" sz="1400" b="1">
            <a:latin typeface="+mn-lt"/>
          </a:endParaRPr>
        </a:p>
      </dgm:t>
    </dgm:pt>
    <dgm:pt modelId="{472F6D12-C8DF-46D7-9B88-3BFE605E5A5A}">
      <dgm:prSet phldrT="[Text]" custT="1"/>
      <dgm:spPr/>
      <dgm:t>
        <a:bodyPr/>
        <a:lstStyle/>
        <a:p>
          <a:r>
            <a:rPr lang="en-US" sz="1400" b="1" dirty="0">
              <a:latin typeface="+mn-lt"/>
            </a:rPr>
            <a:t>Mental health </a:t>
          </a:r>
        </a:p>
        <a:p>
          <a:r>
            <a:rPr lang="en-US" sz="1400" b="1" dirty="0">
              <a:latin typeface="+mn-lt"/>
            </a:rPr>
            <a:t>(stress, anxiety)</a:t>
          </a:r>
        </a:p>
      </dgm:t>
    </dgm:pt>
    <dgm:pt modelId="{56EB0B47-05F0-4C89-A347-45565E34F997}" type="parTrans" cxnId="{4E8B7A68-FEB8-495C-8E23-5877FB2E4432}">
      <dgm:prSet custT="1"/>
      <dgm:spPr/>
      <dgm:t>
        <a:bodyPr/>
        <a:lstStyle/>
        <a:p>
          <a:endParaRPr lang="en-US" sz="1400" b="1">
            <a:latin typeface="+mn-lt"/>
          </a:endParaRPr>
        </a:p>
      </dgm:t>
    </dgm:pt>
    <dgm:pt modelId="{3945D6D3-2588-41DF-BD2B-EB44BCA74423}" type="sibTrans" cxnId="{4E8B7A68-FEB8-495C-8E23-5877FB2E4432}">
      <dgm:prSet/>
      <dgm:spPr/>
      <dgm:t>
        <a:bodyPr/>
        <a:lstStyle/>
        <a:p>
          <a:endParaRPr lang="en-US" sz="1400" b="1">
            <a:latin typeface="+mn-lt"/>
          </a:endParaRPr>
        </a:p>
      </dgm:t>
    </dgm:pt>
    <dgm:pt modelId="{F67A6FB0-75DA-4071-9E12-189E30ACC275}">
      <dgm:prSet phldrT="[Text]" custT="1"/>
      <dgm:spPr/>
      <dgm:t>
        <a:bodyPr/>
        <a:lstStyle/>
        <a:p>
          <a:r>
            <a:rPr lang="en-US" sz="1400" b="1" dirty="0">
              <a:latin typeface="+mn-lt"/>
            </a:rPr>
            <a:t>Injuries and potential fatalities</a:t>
          </a:r>
        </a:p>
      </dgm:t>
    </dgm:pt>
    <dgm:pt modelId="{DB6EC84D-0210-4453-9202-9C2DD9432E0D}" type="parTrans" cxnId="{2429C91C-95CA-4418-9B4B-87D097C03BA4}">
      <dgm:prSet custT="1"/>
      <dgm:spPr/>
      <dgm:t>
        <a:bodyPr/>
        <a:lstStyle/>
        <a:p>
          <a:endParaRPr lang="en-US" sz="1400" b="1">
            <a:latin typeface="+mn-lt"/>
          </a:endParaRPr>
        </a:p>
      </dgm:t>
    </dgm:pt>
    <dgm:pt modelId="{EAE14B74-F092-45D1-95B9-E22DB7C301AA}" type="sibTrans" cxnId="{2429C91C-95CA-4418-9B4B-87D097C03BA4}">
      <dgm:prSet/>
      <dgm:spPr/>
      <dgm:t>
        <a:bodyPr/>
        <a:lstStyle/>
        <a:p>
          <a:endParaRPr lang="en-US" sz="1400" b="1">
            <a:latin typeface="+mn-lt"/>
          </a:endParaRPr>
        </a:p>
      </dgm:t>
    </dgm:pt>
    <dgm:pt modelId="{7141EBC1-1C9E-490A-82FA-977D036680D5}">
      <dgm:prSet phldrT="[Text]" custT="1"/>
      <dgm:spPr/>
      <dgm:t>
        <a:bodyPr/>
        <a:lstStyle/>
        <a:p>
          <a:r>
            <a:rPr lang="en-US" sz="1400" b="1" dirty="0">
              <a:latin typeface="+mn-lt"/>
            </a:rPr>
            <a:t>Destruction and loss of traps</a:t>
          </a:r>
        </a:p>
      </dgm:t>
    </dgm:pt>
    <dgm:pt modelId="{AD7244B2-BDD6-421D-A85C-1C8DF14A31D2}" type="parTrans" cxnId="{EC75B718-38A3-4FD8-8A22-062CF067EB98}">
      <dgm:prSet custT="1"/>
      <dgm:spPr/>
      <dgm:t>
        <a:bodyPr/>
        <a:lstStyle/>
        <a:p>
          <a:endParaRPr lang="en-US" sz="1400" b="1">
            <a:latin typeface="+mn-lt"/>
          </a:endParaRPr>
        </a:p>
      </dgm:t>
    </dgm:pt>
    <dgm:pt modelId="{7D57A2D2-84AB-4BE1-9E8E-06C6D8A4285B}" type="sibTrans" cxnId="{EC75B718-38A3-4FD8-8A22-062CF067EB98}">
      <dgm:prSet/>
      <dgm:spPr/>
      <dgm:t>
        <a:bodyPr/>
        <a:lstStyle/>
        <a:p>
          <a:endParaRPr lang="en-US" sz="1400" b="1">
            <a:latin typeface="+mn-lt"/>
          </a:endParaRPr>
        </a:p>
      </dgm:t>
    </dgm:pt>
    <dgm:pt modelId="{988BA70F-8D09-4A45-94A8-4E73AC46FA80}">
      <dgm:prSet phldrT="[Text]" custT="1"/>
      <dgm:spPr/>
      <dgm:t>
        <a:bodyPr/>
        <a:lstStyle/>
        <a:p>
          <a:r>
            <a:rPr lang="en-US" sz="1400" b="1" dirty="0">
              <a:latin typeface="+mn-lt"/>
            </a:rPr>
            <a:t>Loss of net income / increased costs</a:t>
          </a:r>
        </a:p>
      </dgm:t>
    </dgm:pt>
    <dgm:pt modelId="{4F0B310B-8A43-4385-A14B-32AC4EABC8A8}" type="parTrans" cxnId="{AB13B717-B689-46A8-BE25-475D9C9DEB7A}">
      <dgm:prSet custT="1"/>
      <dgm:spPr/>
      <dgm:t>
        <a:bodyPr/>
        <a:lstStyle/>
        <a:p>
          <a:endParaRPr lang="en-US" sz="1400" b="1">
            <a:latin typeface="+mn-lt"/>
          </a:endParaRPr>
        </a:p>
      </dgm:t>
    </dgm:pt>
    <dgm:pt modelId="{104A7351-0435-4B89-8148-BE2A16E229A5}" type="sibTrans" cxnId="{AB13B717-B689-46A8-BE25-475D9C9DEB7A}">
      <dgm:prSet/>
      <dgm:spPr/>
      <dgm:t>
        <a:bodyPr/>
        <a:lstStyle/>
        <a:p>
          <a:endParaRPr lang="en-US" sz="1400" b="1">
            <a:latin typeface="+mn-lt"/>
          </a:endParaRPr>
        </a:p>
      </dgm:t>
    </dgm:pt>
    <dgm:pt modelId="{4CBD4D75-0975-4916-AC8C-5C09D7248225}">
      <dgm:prSet phldrT="[Text]" custT="1"/>
      <dgm:spPr/>
      <dgm:t>
        <a:bodyPr/>
        <a:lstStyle/>
        <a:p>
          <a:r>
            <a:rPr lang="en-US" sz="1400" b="1" dirty="0">
              <a:latin typeface="+mn-lt"/>
            </a:rPr>
            <a:t>Damage to docks, marinas, etc.</a:t>
          </a:r>
        </a:p>
      </dgm:t>
    </dgm:pt>
    <dgm:pt modelId="{148FADC1-D479-4A02-BB16-82F6E74E84B7}" type="parTrans" cxnId="{6CC3EF2B-8F3D-4D6D-AFC7-306A09938431}">
      <dgm:prSet custT="1"/>
      <dgm:spPr/>
      <dgm:t>
        <a:bodyPr/>
        <a:lstStyle/>
        <a:p>
          <a:endParaRPr lang="en-US" sz="1400" b="1">
            <a:latin typeface="+mn-lt"/>
          </a:endParaRPr>
        </a:p>
      </dgm:t>
    </dgm:pt>
    <dgm:pt modelId="{5A7B5960-6B63-409E-86C1-112EDCA3A330}" type="sibTrans" cxnId="{6CC3EF2B-8F3D-4D6D-AFC7-306A09938431}">
      <dgm:prSet/>
      <dgm:spPr/>
      <dgm:t>
        <a:bodyPr/>
        <a:lstStyle/>
        <a:p>
          <a:endParaRPr lang="en-US" sz="1400" b="1">
            <a:latin typeface="+mn-lt"/>
          </a:endParaRPr>
        </a:p>
      </dgm:t>
    </dgm:pt>
    <dgm:pt modelId="{86F765B8-0F9A-402A-A862-1C88A0E8E016}">
      <dgm:prSet phldrT="[Text]" custT="1"/>
      <dgm:spPr/>
      <dgm:t>
        <a:bodyPr/>
        <a:lstStyle/>
        <a:p>
          <a:r>
            <a:rPr lang="en-US" sz="1400" b="1" dirty="0">
              <a:latin typeface="+mn-lt"/>
            </a:rPr>
            <a:t>Etc.</a:t>
          </a:r>
        </a:p>
      </dgm:t>
    </dgm:pt>
    <dgm:pt modelId="{33FE106E-3E20-4320-88BB-2FD57C93220B}" type="parTrans" cxnId="{06DA4C48-59FA-47A0-9063-EFEBA846377C}">
      <dgm:prSet custT="1"/>
      <dgm:spPr/>
      <dgm:t>
        <a:bodyPr/>
        <a:lstStyle/>
        <a:p>
          <a:endParaRPr lang="en-US" sz="1400" b="1">
            <a:latin typeface="+mn-lt"/>
          </a:endParaRPr>
        </a:p>
      </dgm:t>
    </dgm:pt>
    <dgm:pt modelId="{48CC4AED-B65D-454C-BA4E-50091CEEB033}" type="sibTrans" cxnId="{06DA4C48-59FA-47A0-9063-EFEBA846377C}">
      <dgm:prSet/>
      <dgm:spPr/>
      <dgm:t>
        <a:bodyPr/>
        <a:lstStyle/>
        <a:p>
          <a:endParaRPr lang="en-US" sz="1400" b="1">
            <a:latin typeface="+mn-lt"/>
          </a:endParaRPr>
        </a:p>
      </dgm:t>
    </dgm:pt>
    <dgm:pt modelId="{0D33D171-F939-4A8F-8F38-3FE8110FB5B7}">
      <dgm:prSet phldrT="[Text]" custT="1"/>
      <dgm:spPr/>
      <dgm:t>
        <a:bodyPr/>
        <a:lstStyle/>
        <a:p>
          <a:r>
            <a:rPr lang="en-US" sz="1400" b="1" dirty="0">
              <a:latin typeface="+mn-lt"/>
            </a:rPr>
            <a:t>Disruption to transport routes</a:t>
          </a:r>
        </a:p>
      </dgm:t>
    </dgm:pt>
    <dgm:pt modelId="{FA7B061F-B99E-4B1E-A399-75914E8B800A}" type="parTrans" cxnId="{E7FFAD68-B190-457F-B641-00628EC82F61}">
      <dgm:prSet custT="1"/>
      <dgm:spPr/>
      <dgm:t>
        <a:bodyPr/>
        <a:lstStyle/>
        <a:p>
          <a:endParaRPr lang="en-US" sz="1400" b="1">
            <a:latin typeface="+mn-lt"/>
          </a:endParaRPr>
        </a:p>
      </dgm:t>
    </dgm:pt>
    <dgm:pt modelId="{D3014E1C-3903-459C-A1A6-AF352C4C663F}" type="sibTrans" cxnId="{E7FFAD68-B190-457F-B641-00628EC82F61}">
      <dgm:prSet/>
      <dgm:spPr/>
      <dgm:t>
        <a:bodyPr/>
        <a:lstStyle/>
        <a:p>
          <a:endParaRPr lang="en-US" sz="1400" b="1">
            <a:latin typeface="+mn-lt"/>
          </a:endParaRPr>
        </a:p>
      </dgm:t>
    </dgm:pt>
    <dgm:pt modelId="{4884F2F6-CB7E-437D-A9C5-C87FF7F8B9C2}">
      <dgm:prSet phldrT="[Text]" custT="1"/>
      <dgm:spPr/>
      <dgm:t>
        <a:bodyPr/>
        <a:lstStyle/>
        <a:p>
          <a:r>
            <a:rPr lang="en-US" sz="1400" b="1" dirty="0">
              <a:latin typeface="+mn-lt"/>
            </a:rPr>
            <a:t>Disruption of access to downstream supply chain</a:t>
          </a:r>
        </a:p>
      </dgm:t>
    </dgm:pt>
    <dgm:pt modelId="{E38C42E6-8918-4954-9901-5DD42A135A27}" type="parTrans" cxnId="{135EFEDA-4AB7-44A8-8A93-40FE9AA2B47B}">
      <dgm:prSet custT="1"/>
      <dgm:spPr/>
      <dgm:t>
        <a:bodyPr/>
        <a:lstStyle/>
        <a:p>
          <a:endParaRPr lang="en-US" sz="1400" b="1">
            <a:latin typeface="+mn-lt"/>
          </a:endParaRPr>
        </a:p>
      </dgm:t>
    </dgm:pt>
    <dgm:pt modelId="{17880C10-DAA9-4514-A474-0311934C22BA}" type="sibTrans" cxnId="{135EFEDA-4AB7-44A8-8A93-40FE9AA2B47B}">
      <dgm:prSet/>
      <dgm:spPr/>
      <dgm:t>
        <a:bodyPr/>
        <a:lstStyle/>
        <a:p>
          <a:endParaRPr lang="en-US" sz="1400" b="1">
            <a:latin typeface="+mn-lt"/>
          </a:endParaRPr>
        </a:p>
      </dgm:t>
    </dgm:pt>
    <dgm:pt modelId="{6C19A2DC-728A-4CAF-8E27-5D0C51A2B936}">
      <dgm:prSet phldrT="[Text]" custT="1"/>
      <dgm:spPr/>
      <dgm:t>
        <a:bodyPr/>
        <a:lstStyle/>
        <a:p>
          <a:r>
            <a:rPr lang="en-US" sz="1400" b="1" dirty="0">
              <a:latin typeface="+mn-lt"/>
            </a:rPr>
            <a:t>Etc.</a:t>
          </a:r>
        </a:p>
      </dgm:t>
    </dgm:pt>
    <dgm:pt modelId="{03254B3E-ABF9-4BF4-A54D-0EFA553E3496}" type="parTrans" cxnId="{273E1C97-9B26-4D9C-8987-F3899447B001}">
      <dgm:prSet custT="1"/>
      <dgm:spPr/>
      <dgm:t>
        <a:bodyPr/>
        <a:lstStyle/>
        <a:p>
          <a:endParaRPr lang="en-US" sz="1400" b="1">
            <a:latin typeface="+mn-lt"/>
          </a:endParaRPr>
        </a:p>
      </dgm:t>
    </dgm:pt>
    <dgm:pt modelId="{ABDED9DC-A1A1-44E3-B852-C1A071D4A86A}" type="sibTrans" cxnId="{273E1C97-9B26-4D9C-8987-F3899447B001}">
      <dgm:prSet/>
      <dgm:spPr/>
      <dgm:t>
        <a:bodyPr/>
        <a:lstStyle/>
        <a:p>
          <a:endParaRPr lang="en-US" sz="1400" b="1">
            <a:latin typeface="+mn-lt"/>
          </a:endParaRPr>
        </a:p>
      </dgm:t>
    </dgm:pt>
    <dgm:pt modelId="{9A59856D-0A79-45E9-B289-B75816DD4766}">
      <dgm:prSet phldrT="[Text]" custT="1"/>
      <dgm:spPr/>
      <dgm:t>
        <a:bodyPr/>
        <a:lstStyle/>
        <a:p>
          <a:r>
            <a:rPr lang="en-US" sz="1400" b="1" dirty="0">
              <a:latin typeface="+mn-lt"/>
            </a:rPr>
            <a:t>Foregone income</a:t>
          </a:r>
        </a:p>
      </dgm:t>
    </dgm:pt>
    <dgm:pt modelId="{A6C7E7DF-4E6B-4B60-9AE6-35FD06B6F5B5}" type="parTrans" cxnId="{C70CD54D-4996-4DE6-AFBF-EE208689A739}">
      <dgm:prSet custT="1"/>
      <dgm:spPr/>
      <dgm:t>
        <a:bodyPr/>
        <a:lstStyle/>
        <a:p>
          <a:endParaRPr lang="en-US" sz="1400" b="1">
            <a:latin typeface="+mn-lt"/>
          </a:endParaRPr>
        </a:p>
      </dgm:t>
    </dgm:pt>
    <dgm:pt modelId="{F14E3ACB-EA3A-49EE-B134-2D5E3ECB074A}" type="sibTrans" cxnId="{C70CD54D-4996-4DE6-AFBF-EE208689A739}">
      <dgm:prSet/>
      <dgm:spPr/>
      <dgm:t>
        <a:bodyPr/>
        <a:lstStyle/>
        <a:p>
          <a:endParaRPr lang="en-US" sz="1400" b="1">
            <a:latin typeface="+mn-lt"/>
          </a:endParaRPr>
        </a:p>
      </dgm:t>
    </dgm:pt>
    <dgm:pt modelId="{E76B2EDD-1086-473A-A74D-502A3C5DF4F7}" type="pres">
      <dgm:prSet presAssocID="{01DD2088-C900-4940-9E9E-878326AF022C}" presName="diagram" presStyleCnt="0">
        <dgm:presLayoutVars>
          <dgm:chPref val="1"/>
          <dgm:dir/>
          <dgm:animOne val="branch"/>
          <dgm:animLvl val="lvl"/>
          <dgm:resizeHandles val="exact"/>
        </dgm:presLayoutVars>
      </dgm:prSet>
      <dgm:spPr/>
      <dgm:t>
        <a:bodyPr/>
        <a:lstStyle/>
        <a:p>
          <a:endParaRPr lang="en-CA"/>
        </a:p>
      </dgm:t>
    </dgm:pt>
    <dgm:pt modelId="{A4BFF28B-D9B6-445C-9BDF-33BEE73F3B69}" type="pres">
      <dgm:prSet presAssocID="{0FD3BEBA-CD8D-4E7C-A21C-CF349A5178C9}" presName="root1" presStyleCnt="0"/>
      <dgm:spPr/>
    </dgm:pt>
    <dgm:pt modelId="{DFFF46F7-051D-48BC-A04A-CED49F497478}" type="pres">
      <dgm:prSet presAssocID="{0FD3BEBA-CD8D-4E7C-A21C-CF349A5178C9}" presName="LevelOneTextNode" presStyleLbl="node0" presStyleIdx="0" presStyleCnt="1" custLinFactNeighborX="-54111" custLinFactNeighborY="66610">
        <dgm:presLayoutVars>
          <dgm:chPref val="3"/>
        </dgm:presLayoutVars>
      </dgm:prSet>
      <dgm:spPr/>
      <dgm:t>
        <a:bodyPr/>
        <a:lstStyle/>
        <a:p>
          <a:endParaRPr lang="en-CA"/>
        </a:p>
      </dgm:t>
    </dgm:pt>
    <dgm:pt modelId="{284C4CE8-E0E6-46C0-82FD-58841BC4193F}" type="pres">
      <dgm:prSet presAssocID="{0FD3BEBA-CD8D-4E7C-A21C-CF349A5178C9}" presName="level2hierChild" presStyleCnt="0"/>
      <dgm:spPr/>
    </dgm:pt>
    <dgm:pt modelId="{E7B4391E-30FA-44E2-8320-564F8D8D5A7D}" type="pres">
      <dgm:prSet presAssocID="{35006876-09A8-411D-BA22-02CA0C18B6E9}" presName="conn2-1" presStyleLbl="parChTrans1D2" presStyleIdx="0" presStyleCnt="2"/>
      <dgm:spPr/>
      <dgm:t>
        <a:bodyPr/>
        <a:lstStyle/>
        <a:p>
          <a:endParaRPr lang="en-CA"/>
        </a:p>
      </dgm:t>
    </dgm:pt>
    <dgm:pt modelId="{83A2CE90-3BB3-4F4E-9BFB-C003F74D89F7}" type="pres">
      <dgm:prSet presAssocID="{35006876-09A8-411D-BA22-02CA0C18B6E9}" presName="connTx" presStyleLbl="parChTrans1D2" presStyleIdx="0" presStyleCnt="2"/>
      <dgm:spPr/>
      <dgm:t>
        <a:bodyPr/>
        <a:lstStyle/>
        <a:p>
          <a:endParaRPr lang="en-CA"/>
        </a:p>
      </dgm:t>
    </dgm:pt>
    <dgm:pt modelId="{3ABA4223-892E-4CBA-AE2F-A5062BB0D35C}" type="pres">
      <dgm:prSet presAssocID="{CE78C352-9120-4D8A-9B16-ADC80566ABF1}" presName="root2" presStyleCnt="0"/>
      <dgm:spPr/>
    </dgm:pt>
    <dgm:pt modelId="{27A989B5-863B-4BA0-97A2-53A0AE4482A2}" type="pres">
      <dgm:prSet presAssocID="{CE78C352-9120-4D8A-9B16-ADC80566ABF1}" presName="LevelTwoTextNode" presStyleLbl="node2" presStyleIdx="0" presStyleCnt="2" custLinFactY="65478" custLinFactNeighborX="17876" custLinFactNeighborY="100000">
        <dgm:presLayoutVars>
          <dgm:chPref val="3"/>
        </dgm:presLayoutVars>
      </dgm:prSet>
      <dgm:spPr/>
      <dgm:t>
        <a:bodyPr/>
        <a:lstStyle/>
        <a:p>
          <a:endParaRPr lang="en-CA"/>
        </a:p>
      </dgm:t>
    </dgm:pt>
    <dgm:pt modelId="{375405FB-7062-4FE5-A08A-38A694BB136F}" type="pres">
      <dgm:prSet presAssocID="{CE78C352-9120-4D8A-9B16-ADC80566ABF1}" presName="level3hierChild" presStyleCnt="0"/>
      <dgm:spPr/>
    </dgm:pt>
    <dgm:pt modelId="{8113EDE8-8063-42DE-8639-46A00AC77EFA}" type="pres">
      <dgm:prSet presAssocID="{FA7B061F-B99E-4B1E-A399-75914E8B800A}" presName="conn2-1" presStyleLbl="parChTrans1D3" presStyleIdx="0" presStyleCnt="4"/>
      <dgm:spPr/>
      <dgm:t>
        <a:bodyPr/>
        <a:lstStyle/>
        <a:p>
          <a:endParaRPr lang="en-CA"/>
        </a:p>
      </dgm:t>
    </dgm:pt>
    <dgm:pt modelId="{4B6A0999-D708-4046-9E08-3A4E38560F90}" type="pres">
      <dgm:prSet presAssocID="{FA7B061F-B99E-4B1E-A399-75914E8B800A}" presName="connTx" presStyleLbl="parChTrans1D3" presStyleIdx="0" presStyleCnt="4"/>
      <dgm:spPr/>
      <dgm:t>
        <a:bodyPr/>
        <a:lstStyle/>
        <a:p>
          <a:endParaRPr lang="en-CA"/>
        </a:p>
      </dgm:t>
    </dgm:pt>
    <dgm:pt modelId="{BE4411FD-5DD0-456C-875E-F75F44C79EAC}" type="pres">
      <dgm:prSet presAssocID="{0D33D171-F939-4A8F-8F38-3FE8110FB5B7}" presName="root2" presStyleCnt="0"/>
      <dgm:spPr/>
    </dgm:pt>
    <dgm:pt modelId="{92968546-0AA8-4746-8507-32197E8BC9DB}" type="pres">
      <dgm:prSet presAssocID="{0D33D171-F939-4A8F-8F38-3FE8110FB5B7}" presName="LevelTwoTextNode" presStyleLbl="node3" presStyleIdx="0" presStyleCnt="4" custLinFactNeighborX="70347" custLinFactNeighborY="54452">
        <dgm:presLayoutVars>
          <dgm:chPref val="3"/>
        </dgm:presLayoutVars>
      </dgm:prSet>
      <dgm:spPr/>
      <dgm:t>
        <a:bodyPr/>
        <a:lstStyle/>
        <a:p>
          <a:endParaRPr lang="en-CA"/>
        </a:p>
      </dgm:t>
    </dgm:pt>
    <dgm:pt modelId="{42458ECA-E691-4260-862C-C66B45F6A6E2}" type="pres">
      <dgm:prSet presAssocID="{0D33D171-F939-4A8F-8F38-3FE8110FB5B7}" presName="level3hierChild" presStyleCnt="0"/>
      <dgm:spPr/>
    </dgm:pt>
    <dgm:pt modelId="{F17B5C62-AA9A-474F-822E-043DA3FFE6A0}" type="pres">
      <dgm:prSet presAssocID="{E38C42E6-8918-4954-9901-5DD42A135A27}" presName="conn2-1" presStyleLbl="parChTrans1D4" presStyleIdx="0" presStyleCnt="21"/>
      <dgm:spPr/>
      <dgm:t>
        <a:bodyPr/>
        <a:lstStyle/>
        <a:p>
          <a:endParaRPr lang="en-CA"/>
        </a:p>
      </dgm:t>
    </dgm:pt>
    <dgm:pt modelId="{3B2E226B-D028-411A-8290-45E30F953ABE}" type="pres">
      <dgm:prSet presAssocID="{E38C42E6-8918-4954-9901-5DD42A135A27}" presName="connTx" presStyleLbl="parChTrans1D4" presStyleIdx="0" presStyleCnt="21"/>
      <dgm:spPr/>
      <dgm:t>
        <a:bodyPr/>
        <a:lstStyle/>
        <a:p>
          <a:endParaRPr lang="en-CA"/>
        </a:p>
      </dgm:t>
    </dgm:pt>
    <dgm:pt modelId="{D70D2799-5AA5-4EAD-80E8-99A604FDA4F9}" type="pres">
      <dgm:prSet presAssocID="{4884F2F6-CB7E-437D-A9C5-C87FF7F8B9C2}" presName="root2" presStyleCnt="0"/>
      <dgm:spPr/>
    </dgm:pt>
    <dgm:pt modelId="{18C62609-A719-4F66-BE28-F580DC2E193D}" type="pres">
      <dgm:prSet presAssocID="{4884F2F6-CB7E-437D-A9C5-C87FF7F8B9C2}" presName="LevelTwoTextNode" presStyleLbl="node4" presStyleIdx="0" presStyleCnt="21" custScaleX="139063" custLinFactX="37345" custLinFactNeighborX="100000" custLinFactNeighborY="30149">
        <dgm:presLayoutVars>
          <dgm:chPref val="3"/>
        </dgm:presLayoutVars>
      </dgm:prSet>
      <dgm:spPr/>
      <dgm:t>
        <a:bodyPr/>
        <a:lstStyle/>
        <a:p>
          <a:endParaRPr lang="en-CA"/>
        </a:p>
      </dgm:t>
    </dgm:pt>
    <dgm:pt modelId="{736FF480-41F0-4382-B70A-7CA47D8C84EA}" type="pres">
      <dgm:prSet presAssocID="{4884F2F6-CB7E-437D-A9C5-C87FF7F8B9C2}" presName="level3hierChild" presStyleCnt="0"/>
      <dgm:spPr/>
    </dgm:pt>
    <dgm:pt modelId="{A6F8A8BA-A66D-4B75-9559-B42D3E21574F}" type="pres">
      <dgm:prSet presAssocID="{F9B058CC-A8EE-4F0B-A588-72EF107AE3E0}" presName="conn2-1" presStyleLbl="parChTrans1D2" presStyleIdx="1" presStyleCnt="2"/>
      <dgm:spPr/>
      <dgm:t>
        <a:bodyPr/>
        <a:lstStyle/>
        <a:p>
          <a:endParaRPr lang="en-CA"/>
        </a:p>
      </dgm:t>
    </dgm:pt>
    <dgm:pt modelId="{6A1BE3E7-EA3A-4AA8-A089-D9A7E733A3CD}" type="pres">
      <dgm:prSet presAssocID="{F9B058CC-A8EE-4F0B-A588-72EF107AE3E0}" presName="connTx" presStyleLbl="parChTrans1D2" presStyleIdx="1" presStyleCnt="2"/>
      <dgm:spPr/>
      <dgm:t>
        <a:bodyPr/>
        <a:lstStyle/>
        <a:p>
          <a:endParaRPr lang="en-CA"/>
        </a:p>
      </dgm:t>
    </dgm:pt>
    <dgm:pt modelId="{40A298F5-A304-4647-8A0C-BEC60B736FD0}" type="pres">
      <dgm:prSet presAssocID="{1E249EFD-692B-450B-ABF5-4CA4F7170388}" presName="root2" presStyleCnt="0"/>
      <dgm:spPr/>
    </dgm:pt>
    <dgm:pt modelId="{EE3F2345-3EF5-4A9D-A416-6E6D4C7EE065}" type="pres">
      <dgm:prSet presAssocID="{1E249EFD-692B-450B-ABF5-4CA4F7170388}" presName="LevelTwoTextNode" presStyleLbl="node2" presStyleIdx="1" presStyleCnt="2" custLinFactNeighborX="-39691" custLinFactNeighborY="27462">
        <dgm:presLayoutVars>
          <dgm:chPref val="3"/>
        </dgm:presLayoutVars>
      </dgm:prSet>
      <dgm:spPr/>
      <dgm:t>
        <a:bodyPr/>
        <a:lstStyle/>
        <a:p>
          <a:endParaRPr lang="en-CA"/>
        </a:p>
      </dgm:t>
    </dgm:pt>
    <dgm:pt modelId="{6A8A17FD-0195-4FB8-8380-E47F7F7FD993}" type="pres">
      <dgm:prSet presAssocID="{1E249EFD-692B-450B-ABF5-4CA4F7170388}" presName="level3hierChild" presStyleCnt="0"/>
      <dgm:spPr/>
    </dgm:pt>
    <dgm:pt modelId="{362592F4-4925-48F9-A0CC-F6B89DF78290}" type="pres">
      <dgm:prSet presAssocID="{83B535D8-1F99-40D1-9055-F04B72F0F98B}" presName="conn2-1" presStyleLbl="parChTrans1D3" presStyleIdx="1" presStyleCnt="4"/>
      <dgm:spPr/>
      <dgm:t>
        <a:bodyPr/>
        <a:lstStyle/>
        <a:p>
          <a:endParaRPr lang="en-CA"/>
        </a:p>
      </dgm:t>
    </dgm:pt>
    <dgm:pt modelId="{FD865D20-9609-4D25-AC22-5B156CCDED08}" type="pres">
      <dgm:prSet presAssocID="{83B535D8-1F99-40D1-9055-F04B72F0F98B}" presName="connTx" presStyleLbl="parChTrans1D3" presStyleIdx="1" presStyleCnt="4"/>
      <dgm:spPr/>
      <dgm:t>
        <a:bodyPr/>
        <a:lstStyle/>
        <a:p>
          <a:endParaRPr lang="en-CA"/>
        </a:p>
      </dgm:t>
    </dgm:pt>
    <dgm:pt modelId="{D0E38C0D-CF2D-461C-9719-64B52B24DF68}" type="pres">
      <dgm:prSet presAssocID="{00E17EC2-B76A-425B-BB2D-B201F4587BB5}" presName="root2" presStyleCnt="0"/>
      <dgm:spPr/>
    </dgm:pt>
    <dgm:pt modelId="{D7600B49-EDFF-45DC-8136-3D6139F81685}" type="pres">
      <dgm:prSet presAssocID="{00E17EC2-B76A-425B-BB2D-B201F4587BB5}" presName="LevelTwoTextNode" presStyleLbl="node3" presStyleIdx="1" presStyleCnt="4">
        <dgm:presLayoutVars>
          <dgm:chPref val="3"/>
        </dgm:presLayoutVars>
      </dgm:prSet>
      <dgm:spPr/>
      <dgm:t>
        <a:bodyPr/>
        <a:lstStyle/>
        <a:p>
          <a:endParaRPr lang="en-CA"/>
        </a:p>
      </dgm:t>
    </dgm:pt>
    <dgm:pt modelId="{B573CA5F-F544-4940-B28D-282D8B2BA1D9}" type="pres">
      <dgm:prSet presAssocID="{00E17EC2-B76A-425B-BB2D-B201F4587BB5}" presName="level3hierChild" presStyleCnt="0"/>
      <dgm:spPr/>
    </dgm:pt>
    <dgm:pt modelId="{1D045034-6FD5-4AAE-9A5C-3CA25EBEE74A}" type="pres">
      <dgm:prSet presAssocID="{6814B821-0B96-4F36-AEF6-31AD746B053E}" presName="conn2-1" presStyleLbl="parChTrans1D4" presStyleIdx="1" presStyleCnt="21"/>
      <dgm:spPr/>
      <dgm:t>
        <a:bodyPr/>
        <a:lstStyle/>
        <a:p>
          <a:endParaRPr lang="en-CA"/>
        </a:p>
      </dgm:t>
    </dgm:pt>
    <dgm:pt modelId="{44292FC1-680D-4B15-8686-A6F0550BCEFD}" type="pres">
      <dgm:prSet presAssocID="{6814B821-0B96-4F36-AEF6-31AD746B053E}" presName="connTx" presStyleLbl="parChTrans1D4" presStyleIdx="1" presStyleCnt="21"/>
      <dgm:spPr/>
      <dgm:t>
        <a:bodyPr/>
        <a:lstStyle/>
        <a:p>
          <a:endParaRPr lang="en-CA"/>
        </a:p>
      </dgm:t>
    </dgm:pt>
    <dgm:pt modelId="{596873CF-8689-40C0-B24F-2A3A7E67CFBB}" type="pres">
      <dgm:prSet presAssocID="{4F94C2F4-CAF8-48C8-A19D-5725D562B602}" presName="root2" presStyleCnt="0"/>
      <dgm:spPr/>
    </dgm:pt>
    <dgm:pt modelId="{11D2F7A9-2AC1-4330-8062-635532D90916}" type="pres">
      <dgm:prSet presAssocID="{4F94C2F4-CAF8-48C8-A19D-5725D562B602}" presName="LevelTwoTextNode" presStyleLbl="node4" presStyleIdx="1" presStyleCnt="21">
        <dgm:presLayoutVars>
          <dgm:chPref val="3"/>
        </dgm:presLayoutVars>
      </dgm:prSet>
      <dgm:spPr/>
      <dgm:t>
        <a:bodyPr/>
        <a:lstStyle/>
        <a:p>
          <a:endParaRPr lang="en-CA"/>
        </a:p>
      </dgm:t>
    </dgm:pt>
    <dgm:pt modelId="{316D9617-23FA-423D-AFB8-5053AA15B205}" type="pres">
      <dgm:prSet presAssocID="{4F94C2F4-CAF8-48C8-A19D-5725D562B602}" presName="level3hierChild" presStyleCnt="0"/>
      <dgm:spPr/>
    </dgm:pt>
    <dgm:pt modelId="{BCC609B1-857A-40FB-AF02-D381FEE0BC60}" type="pres">
      <dgm:prSet presAssocID="{A990C2CF-32F5-4FA6-920A-2DB5201A9451}" presName="conn2-1" presStyleLbl="parChTrans1D4" presStyleIdx="2" presStyleCnt="21"/>
      <dgm:spPr/>
      <dgm:t>
        <a:bodyPr/>
        <a:lstStyle/>
        <a:p>
          <a:endParaRPr lang="en-CA"/>
        </a:p>
      </dgm:t>
    </dgm:pt>
    <dgm:pt modelId="{219300A2-E321-4134-AFE1-ED1CE059E9E8}" type="pres">
      <dgm:prSet presAssocID="{A990C2CF-32F5-4FA6-920A-2DB5201A9451}" presName="connTx" presStyleLbl="parChTrans1D4" presStyleIdx="2" presStyleCnt="21"/>
      <dgm:spPr/>
      <dgm:t>
        <a:bodyPr/>
        <a:lstStyle/>
        <a:p>
          <a:endParaRPr lang="en-CA"/>
        </a:p>
      </dgm:t>
    </dgm:pt>
    <dgm:pt modelId="{5AB171E7-82BB-43FE-9FF3-1C71B988FA61}" type="pres">
      <dgm:prSet presAssocID="{1FAF1747-C6BE-4681-A691-92EDE317483F}" presName="root2" presStyleCnt="0"/>
      <dgm:spPr/>
    </dgm:pt>
    <dgm:pt modelId="{46089AA6-E2BB-4F7F-9B14-6852EAC8DB69}" type="pres">
      <dgm:prSet presAssocID="{1FAF1747-C6BE-4681-A691-92EDE317483F}" presName="LevelTwoTextNode" presStyleLbl="node4" presStyleIdx="2" presStyleCnt="21">
        <dgm:presLayoutVars>
          <dgm:chPref val="3"/>
        </dgm:presLayoutVars>
      </dgm:prSet>
      <dgm:spPr/>
      <dgm:t>
        <a:bodyPr/>
        <a:lstStyle/>
        <a:p>
          <a:endParaRPr lang="en-CA"/>
        </a:p>
      </dgm:t>
    </dgm:pt>
    <dgm:pt modelId="{F8F56ADB-77E4-4C50-9597-44E6CBC0A1DB}" type="pres">
      <dgm:prSet presAssocID="{1FAF1747-C6BE-4681-A691-92EDE317483F}" presName="level3hierChild" presStyleCnt="0"/>
      <dgm:spPr/>
    </dgm:pt>
    <dgm:pt modelId="{E85B3F7D-1043-439A-9991-424127D33E90}" type="pres">
      <dgm:prSet presAssocID="{D2E726FB-C5DB-47C6-AFBF-721069BBAF03}" presName="conn2-1" presStyleLbl="parChTrans1D4" presStyleIdx="3" presStyleCnt="21"/>
      <dgm:spPr/>
      <dgm:t>
        <a:bodyPr/>
        <a:lstStyle/>
        <a:p>
          <a:endParaRPr lang="en-CA"/>
        </a:p>
      </dgm:t>
    </dgm:pt>
    <dgm:pt modelId="{31513293-16E9-4EE1-9B99-05F28E09E546}" type="pres">
      <dgm:prSet presAssocID="{D2E726FB-C5DB-47C6-AFBF-721069BBAF03}" presName="connTx" presStyleLbl="parChTrans1D4" presStyleIdx="3" presStyleCnt="21"/>
      <dgm:spPr/>
      <dgm:t>
        <a:bodyPr/>
        <a:lstStyle/>
        <a:p>
          <a:endParaRPr lang="en-CA"/>
        </a:p>
      </dgm:t>
    </dgm:pt>
    <dgm:pt modelId="{B56EAC6B-E5C4-4633-9913-E57A1D5D4BEB}" type="pres">
      <dgm:prSet presAssocID="{4F1DB125-788D-4EBF-91DE-946C785198C7}" presName="root2" presStyleCnt="0"/>
      <dgm:spPr/>
    </dgm:pt>
    <dgm:pt modelId="{2E5CF4AA-6442-4A0A-9A14-D572F4777FCD}" type="pres">
      <dgm:prSet presAssocID="{4F1DB125-788D-4EBF-91DE-946C785198C7}" presName="LevelTwoTextNode" presStyleLbl="node4" presStyleIdx="3" presStyleCnt="21">
        <dgm:presLayoutVars>
          <dgm:chPref val="3"/>
        </dgm:presLayoutVars>
      </dgm:prSet>
      <dgm:spPr/>
      <dgm:t>
        <a:bodyPr/>
        <a:lstStyle/>
        <a:p>
          <a:endParaRPr lang="en-CA"/>
        </a:p>
      </dgm:t>
    </dgm:pt>
    <dgm:pt modelId="{7C48E51C-BDF2-4265-9053-D45FCAC312DE}" type="pres">
      <dgm:prSet presAssocID="{4F1DB125-788D-4EBF-91DE-946C785198C7}" presName="level3hierChild" presStyleCnt="0"/>
      <dgm:spPr/>
    </dgm:pt>
    <dgm:pt modelId="{9C96E607-BE39-4CA2-AED6-7DCE4FEE28AC}" type="pres">
      <dgm:prSet presAssocID="{03254B3E-ABF9-4BF4-A54D-0EFA553E3496}" presName="conn2-1" presStyleLbl="parChTrans1D4" presStyleIdx="4" presStyleCnt="21"/>
      <dgm:spPr/>
      <dgm:t>
        <a:bodyPr/>
        <a:lstStyle/>
        <a:p>
          <a:endParaRPr lang="en-CA"/>
        </a:p>
      </dgm:t>
    </dgm:pt>
    <dgm:pt modelId="{B7757101-DBFB-4429-9AB1-EC0F05BE5361}" type="pres">
      <dgm:prSet presAssocID="{03254B3E-ABF9-4BF4-A54D-0EFA553E3496}" presName="connTx" presStyleLbl="parChTrans1D4" presStyleIdx="4" presStyleCnt="21"/>
      <dgm:spPr/>
      <dgm:t>
        <a:bodyPr/>
        <a:lstStyle/>
        <a:p>
          <a:endParaRPr lang="en-CA"/>
        </a:p>
      </dgm:t>
    </dgm:pt>
    <dgm:pt modelId="{1CA10988-CB31-4EA7-81D0-3AAC01E7548B}" type="pres">
      <dgm:prSet presAssocID="{6C19A2DC-728A-4CAF-8E27-5D0C51A2B936}" presName="root2" presStyleCnt="0"/>
      <dgm:spPr/>
    </dgm:pt>
    <dgm:pt modelId="{A060A345-C21F-409E-B41F-E615D6EB1BC2}" type="pres">
      <dgm:prSet presAssocID="{6C19A2DC-728A-4CAF-8E27-5D0C51A2B936}" presName="LevelTwoTextNode" presStyleLbl="node4" presStyleIdx="4" presStyleCnt="21">
        <dgm:presLayoutVars>
          <dgm:chPref val="3"/>
        </dgm:presLayoutVars>
      </dgm:prSet>
      <dgm:spPr/>
      <dgm:t>
        <a:bodyPr/>
        <a:lstStyle/>
        <a:p>
          <a:endParaRPr lang="en-CA"/>
        </a:p>
      </dgm:t>
    </dgm:pt>
    <dgm:pt modelId="{70F43D9B-AC86-4356-A9EF-D09DC8E623F1}" type="pres">
      <dgm:prSet presAssocID="{6C19A2DC-728A-4CAF-8E27-5D0C51A2B936}" presName="level3hierChild" presStyleCnt="0"/>
      <dgm:spPr/>
    </dgm:pt>
    <dgm:pt modelId="{23BD3DDC-6642-4D96-9B8A-8386D552F7B7}" type="pres">
      <dgm:prSet presAssocID="{BB719BC4-E1B0-4CD4-AC51-BEC4EB7D1171}" presName="conn2-1" presStyleLbl="parChTrans1D4" presStyleIdx="5" presStyleCnt="21"/>
      <dgm:spPr/>
      <dgm:t>
        <a:bodyPr/>
        <a:lstStyle/>
        <a:p>
          <a:endParaRPr lang="en-CA"/>
        </a:p>
      </dgm:t>
    </dgm:pt>
    <dgm:pt modelId="{D4DC43E6-5B19-495B-B6D8-7D988AD790B4}" type="pres">
      <dgm:prSet presAssocID="{BB719BC4-E1B0-4CD4-AC51-BEC4EB7D1171}" presName="connTx" presStyleLbl="parChTrans1D4" presStyleIdx="5" presStyleCnt="21"/>
      <dgm:spPr/>
      <dgm:t>
        <a:bodyPr/>
        <a:lstStyle/>
        <a:p>
          <a:endParaRPr lang="en-CA"/>
        </a:p>
      </dgm:t>
    </dgm:pt>
    <dgm:pt modelId="{712C32F0-15D9-4AF9-A1FC-8907CFFC61FD}" type="pres">
      <dgm:prSet presAssocID="{48F12655-7562-4D0B-B53D-61DE754B4144}" presName="root2" presStyleCnt="0"/>
      <dgm:spPr/>
    </dgm:pt>
    <dgm:pt modelId="{3787CD7D-42B8-4244-A00E-0A8F882C19BE}" type="pres">
      <dgm:prSet presAssocID="{48F12655-7562-4D0B-B53D-61DE754B4144}" presName="LevelTwoTextNode" presStyleLbl="node4" presStyleIdx="5" presStyleCnt="21">
        <dgm:presLayoutVars>
          <dgm:chPref val="3"/>
        </dgm:presLayoutVars>
      </dgm:prSet>
      <dgm:spPr/>
      <dgm:t>
        <a:bodyPr/>
        <a:lstStyle/>
        <a:p>
          <a:endParaRPr lang="en-CA"/>
        </a:p>
      </dgm:t>
    </dgm:pt>
    <dgm:pt modelId="{32ACBA31-2E97-4164-9030-F2F5984248D6}" type="pres">
      <dgm:prSet presAssocID="{48F12655-7562-4D0B-B53D-61DE754B4144}" presName="level3hierChild" presStyleCnt="0"/>
      <dgm:spPr/>
    </dgm:pt>
    <dgm:pt modelId="{F1CD2116-8A48-4143-9436-ED4A4DE2AF8F}" type="pres">
      <dgm:prSet presAssocID="{8DCF4D1A-25F4-4EE4-8D5F-F5E51F5EA730}" presName="conn2-1" presStyleLbl="parChTrans1D4" presStyleIdx="6" presStyleCnt="21"/>
      <dgm:spPr/>
      <dgm:t>
        <a:bodyPr/>
        <a:lstStyle/>
        <a:p>
          <a:endParaRPr lang="en-CA"/>
        </a:p>
      </dgm:t>
    </dgm:pt>
    <dgm:pt modelId="{96BB6661-36D6-43AB-9AF8-EE0AC466A8F2}" type="pres">
      <dgm:prSet presAssocID="{8DCF4D1A-25F4-4EE4-8D5F-F5E51F5EA730}" presName="connTx" presStyleLbl="parChTrans1D4" presStyleIdx="6" presStyleCnt="21"/>
      <dgm:spPr/>
      <dgm:t>
        <a:bodyPr/>
        <a:lstStyle/>
        <a:p>
          <a:endParaRPr lang="en-CA"/>
        </a:p>
      </dgm:t>
    </dgm:pt>
    <dgm:pt modelId="{367BD55F-4823-4A06-A671-CC58D1E5C7FA}" type="pres">
      <dgm:prSet presAssocID="{20616C1B-04E1-4B32-98C9-2A22BEB193D7}" presName="root2" presStyleCnt="0"/>
      <dgm:spPr/>
    </dgm:pt>
    <dgm:pt modelId="{102C9A67-5DB3-492F-8D4E-73830F25EFD5}" type="pres">
      <dgm:prSet presAssocID="{20616C1B-04E1-4B32-98C9-2A22BEB193D7}" presName="LevelTwoTextNode" presStyleLbl="node4" presStyleIdx="6" presStyleCnt="21">
        <dgm:presLayoutVars>
          <dgm:chPref val="3"/>
        </dgm:presLayoutVars>
      </dgm:prSet>
      <dgm:spPr/>
      <dgm:t>
        <a:bodyPr/>
        <a:lstStyle/>
        <a:p>
          <a:endParaRPr lang="en-CA"/>
        </a:p>
      </dgm:t>
    </dgm:pt>
    <dgm:pt modelId="{EF3B0CC0-AC30-45CB-BFF8-53FC55C891D7}" type="pres">
      <dgm:prSet presAssocID="{20616C1B-04E1-4B32-98C9-2A22BEB193D7}" presName="level3hierChild" presStyleCnt="0"/>
      <dgm:spPr/>
    </dgm:pt>
    <dgm:pt modelId="{97F1BD41-C799-450C-A5DF-9D00746033AD}" type="pres">
      <dgm:prSet presAssocID="{5A421F6B-8080-44EF-A930-B75676171588}" presName="conn2-1" presStyleLbl="parChTrans1D3" presStyleIdx="2" presStyleCnt="4"/>
      <dgm:spPr/>
      <dgm:t>
        <a:bodyPr/>
        <a:lstStyle/>
        <a:p>
          <a:endParaRPr lang="en-CA"/>
        </a:p>
      </dgm:t>
    </dgm:pt>
    <dgm:pt modelId="{7DAF9F28-1267-4473-B7DE-4A1DAB9068F9}" type="pres">
      <dgm:prSet presAssocID="{5A421F6B-8080-44EF-A930-B75676171588}" presName="connTx" presStyleLbl="parChTrans1D3" presStyleIdx="2" presStyleCnt="4"/>
      <dgm:spPr/>
      <dgm:t>
        <a:bodyPr/>
        <a:lstStyle/>
        <a:p>
          <a:endParaRPr lang="en-CA"/>
        </a:p>
      </dgm:t>
    </dgm:pt>
    <dgm:pt modelId="{DF49C98C-3CC7-4991-B610-34BB795864CC}" type="pres">
      <dgm:prSet presAssocID="{D0FE8F0E-AA9A-4089-B079-E1BCB0483A26}" presName="root2" presStyleCnt="0"/>
      <dgm:spPr/>
    </dgm:pt>
    <dgm:pt modelId="{A7D1DA2D-4DDB-4F36-AE16-67398F629496}" type="pres">
      <dgm:prSet presAssocID="{D0FE8F0E-AA9A-4089-B079-E1BCB0483A26}" presName="LevelTwoTextNode" presStyleLbl="node3" presStyleIdx="2" presStyleCnt="4">
        <dgm:presLayoutVars>
          <dgm:chPref val="3"/>
        </dgm:presLayoutVars>
      </dgm:prSet>
      <dgm:spPr/>
      <dgm:t>
        <a:bodyPr/>
        <a:lstStyle/>
        <a:p>
          <a:endParaRPr lang="en-CA"/>
        </a:p>
      </dgm:t>
    </dgm:pt>
    <dgm:pt modelId="{4D19DC66-D615-4B01-902D-2C886C15DB4C}" type="pres">
      <dgm:prSet presAssocID="{D0FE8F0E-AA9A-4089-B079-E1BCB0483A26}" presName="level3hierChild" presStyleCnt="0"/>
      <dgm:spPr/>
    </dgm:pt>
    <dgm:pt modelId="{D487236E-D143-41DF-80EA-AA95E23C363C}" type="pres">
      <dgm:prSet presAssocID="{AD7244B2-BDD6-421D-A85C-1C8DF14A31D2}" presName="conn2-1" presStyleLbl="parChTrans1D4" presStyleIdx="7" presStyleCnt="21"/>
      <dgm:spPr/>
      <dgm:t>
        <a:bodyPr/>
        <a:lstStyle/>
        <a:p>
          <a:endParaRPr lang="en-CA"/>
        </a:p>
      </dgm:t>
    </dgm:pt>
    <dgm:pt modelId="{FB1D00F1-8D83-45A2-B338-5B6C7DC23D89}" type="pres">
      <dgm:prSet presAssocID="{AD7244B2-BDD6-421D-A85C-1C8DF14A31D2}" presName="connTx" presStyleLbl="parChTrans1D4" presStyleIdx="7" presStyleCnt="21"/>
      <dgm:spPr/>
      <dgm:t>
        <a:bodyPr/>
        <a:lstStyle/>
        <a:p>
          <a:endParaRPr lang="en-CA"/>
        </a:p>
      </dgm:t>
    </dgm:pt>
    <dgm:pt modelId="{EAE7A748-2BE2-4DB2-9EDE-F6A449D3B083}" type="pres">
      <dgm:prSet presAssocID="{7141EBC1-1C9E-490A-82FA-977D036680D5}" presName="root2" presStyleCnt="0"/>
      <dgm:spPr/>
    </dgm:pt>
    <dgm:pt modelId="{7A4A1EC1-FEBD-4293-96D8-776EE207A3E1}" type="pres">
      <dgm:prSet presAssocID="{7141EBC1-1C9E-490A-82FA-977D036680D5}" presName="LevelTwoTextNode" presStyleLbl="node4" presStyleIdx="7" presStyleCnt="21">
        <dgm:presLayoutVars>
          <dgm:chPref val="3"/>
        </dgm:presLayoutVars>
      </dgm:prSet>
      <dgm:spPr/>
      <dgm:t>
        <a:bodyPr/>
        <a:lstStyle/>
        <a:p>
          <a:endParaRPr lang="en-CA"/>
        </a:p>
      </dgm:t>
    </dgm:pt>
    <dgm:pt modelId="{612ECC20-A3BD-4F01-9E68-3543A04517C2}" type="pres">
      <dgm:prSet presAssocID="{7141EBC1-1C9E-490A-82FA-977D036680D5}" presName="level3hierChild" presStyleCnt="0"/>
      <dgm:spPr/>
    </dgm:pt>
    <dgm:pt modelId="{3CF02FB0-86A2-4B7A-A664-AFE93A1F32F0}" type="pres">
      <dgm:prSet presAssocID="{4F0B310B-8A43-4385-A14B-32AC4EABC8A8}" presName="conn2-1" presStyleLbl="parChTrans1D4" presStyleIdx="8" presStyleCnt="21"/>
      <dgm:spPr/>
      <dgm:t>
        <a:bodyPr/>
        <a:lstStyle/>
        <a:p>
          <a:endParaRPr lang="en-CA"/>
        </a:p>
      </dgm:t>
    </dgm:pt>
    <dgm:pt modelId="{F9235FC3-E668-462F-9A40-DFC3FB71EE7E}" type="pres">
      <dgm:prSet presAssocID="{4F0B310B-8A43-4385-A14B-32AC4EABC8A8}" presName="connTx" presStyleLbl="parChTrans1D4" presStyleIdx="8" presStyleCnt="21"/>
      <dgm:spPr/>
      <dgm:t>
        <a:bodyPr/>
        <a:lstStyle/>
        <a:p>
          <a:endParaRPr lang="en-CA"/>
        </a:p>
      </dgm:t>
    </dgm:pt>
    <dgm:pt modelId="{7369ECF5-7C2D-415C-BDD0-B725DF28876C}" type="pres">
      <dgm:prSet presAssocID="{988BA70F-8D09-4A45-94A8-4E73AC46FA80}" presName="root2" presStyleCnt="0"/>
      <dgm:spPr/>
    </dgm:pt>
    <dgm:pt modelId="{AE1EB991-EA77-414F-8556-4C0BBBBC711F}" type="pres">
      <dgm:prSet presAssocID="{988BA70F-8D09-4A45-94A8-4E73AC46FA80}" presName="LevelTwoTextNode" presStyleLbl="node4" presStyleIdx="8" presStyleCnt="21">
        <dgm:presLayoutVars>
          <dgm:chPref val="3"/>
        </dgm:presLayoutVars>
      </dgm:prSet>
      <dgm:spPr/>
      <dgm:t>
        <a:bodyPr/>
        <a:lstStyle/>
        <a:p>
          <a:endParaRPr lang="en-CA"/>
        </a:p>
      </dgm:t>
    </dgm:pt>
    <dgm:pt modelId="{D5183DE2-954E-4492-8A32-104FECA562B7}" type="pres">
      <dgm:prSet presAssocID="{988BA70F-8D09-4A45-94A8-4E73AC46FA80}" presName="level3hierChild" presStyleCnt="0"/>
      <dgm:spPr/>
    </dgm:pt>
    <dgm:pt modelId="{75AFF8C9-159C-4F50-A8A2-84591B9A344F}" type="pres">
      <dgm:prSet presAssocID="{B4FE7DC7-8B7A-433E-B862-D0351623AA1A}" presName="conn2-1" presStyleLbl="parChTrans1D4" presStyleIdx="9" presStyleCnt="21"/>
      <dgm:spPr/>
      <dgm:t>
        <a:bodyPr/>
        <a:lstStyle/>
        <a:p>
          <a:endParaRPr lang="en-CA"/>
        </a:p>
      </dgm:t>
    </dgm:pt>
    <dgm:pt modelId="{1BEB772A-A308-4B57-B639-6BEE01B180D8}" type="pres">
      <dgm:prSet presAssocID="{B4FE7DC7-8B7A-433E-B862-D0351623AA1A}" presName="connTx" presStyleLbl="parChTrans1D4" presStyleIdx="9" presStyleCnt="21"/>
      <dgm:spPr/>
      <dgm:t>
        <a:bodyPr/>
        <a:lstStyle/>
        <a:p>
          <a:endParaRPr lang="en-CA"/>
        </a:p>
      </dgm:t>
    </dgm:pt>
    <dgm:pt modelId="{09851724-A575-4C67-9A01-4F0BCA4AF0FD}" type="pres">
      <dgm:prSet presAssocID="{FDB6EBC1-4A49-4B90-A0A8-444C16EE7196}" presName="root2" presStyleCnt="0"/>
      <dgm:spPr/>
    </dgm:pt>
    <dgm:pt modelId="{330409D1-E0AD-4910-A9A8-8E3138FFE58C}" type="pres">
      <dgm:prSet presAssocID="{FDB6EBC1-4A49-4B90-A0A8-444C16EE7196}" presName="LevelTwoTextNode" presStyleLbl="node4" presStyleIdx="9" presStyleCnt="21">
        <dgm:presLayoutVars>
          <dgm:chPref val="3"/>
        </dgm:presLayoutVars>
      </dgm:prSet>
      <dgm:spPr/>
      <dgm:t>
        <a:bodyPr/>
        <a:lstStyle/>
        <a:p>
          <a:endParaRPr lang="en-CA"/>
        </a:p>
      </dgm:t>
    </dgm:pt>
    <dgm:pt modelId="{0E4D1B6A-340F-4FFF-93E6-3FD5BA2BA281}" type="pres">
      <dgm:prSet presAssocID="{FDB6EBC1-4A49-4B90-A0A8-444C16EE7196}" presName="level3hierChild" presStyleCnt="0"/>
      <dgm:spPr/>
    </dgm:pt>
    <dgm:pt modelId="{B45171D9-7913-45FE-A9C6-9C6D8997AAB7}" type="pres">
      <dgm:prSet presAssocID="{30AF5FDE-4800-44A4-BC38-A2C9223E5435}" presName="conn2-1" presStyleLbl="parChTrans1D4" presStyleIdx="10" presStyleCnt="21"/>
      <dgm:spPr/>
      <dgm:t>
        <a:bodyPr/>
        <a:lstStyle/>
        <a:p>
          <a:endParaRPr lang="en-CA"/>
        </a:p>
      </dgm:t>
    </dgm:pt>
    <dgm:pt modelId="{79EBC8DD-CB51-4CA7-9071-398AF673409B}" type="pres">
      <dgm:prSet presAssocID="{30AF5FDE-4800-44A4-BC38-A2C9223E5435}" presName="connTx" presStyleLbl="parChTrans1D4" presStyleIdx="10" presStyleCnt="21"/>
      <dgm:spPr/>
      <dgm:t>
        <a:bodyPr/>
        <a:lstStyle/>
        <a:p>
          <a:endParaRPr lang="en-CA"/>
        </a:p>
      </dgm:t>
    </dgm:pt>
    <dgm:pt modelId="{71F6FF96-6927-40AC-8113-D61228F41B20}" type="pres">
      <dgm:prSet presAssocID="{367B7B3D-0459-4431-99AB-BD00C3477991}" presName="root2" presStyleCnt="0"/>
      <dgm:spPr/>
    </dgm:pt>
    <dgm:pt modelId="{26C74CEE-4BD9-4C58-BD82-D13F897A5F72}" type="pres">
      <dgm:prSet presAssocID="{367B7B3D-0459-4431-99AB-BD00C3477991}" presName="LevelTwoTextNode" presStyleLbl="node4" presStyleIdx="10" presStyleCnt="21">
        <dgm:presLayoutVars>
          <dgm:chPref val="3"/>
        </dgm:presLayoutVars>
      </dgm:prSet>
      <dgm:spPr/>
      <dgm:t>
        <a:bodyPr/>
        <a:lstStyle/>
        <a:p>
          <a:endParaRPr lang="en-CA"/>
        </a:p>
      </dgm:t>
    </dgm:pt>
    <dgm:pt modelId="{65E8C9B1-79FF-41B1-AAE9-72432443336A}" type="pres">
      <dgm:prSet presAssocID="{367B7B3D-0459-4431-99AB-BD00C3477991}" presName="level3hierChild" presStyleCnt="0"/>
      <dgm:spPr/>
    </dgm:pt>
    <dgm:pt modelId="{321B2F97-E530-4E64-ADC4-5FD8422ABBE6}" type="pres">
      <dgm:prSet presAssocID="{57E0E902-5EB6-4E1A-9A9B-92096273CECF}" presName="conn2-1" presStyleLbl="parChTrans1D4" presStyleIdx="11" presStyleCnt="21"/>
      <dgm:spPr/>
      <dgm:t>
        <a:bodyPr/>
        <a:lstStyle/>
        <a:p>
          <a:endParaRPr lang="en-CA"/>
        </a:p>
      </dgm:t>
    </dgm:pt>
    <dgm:pt modelId="{C2B15C2D-80BB-4F3D-A4A1-AB9C7F6FCB16}" type="pres">
      <dgm:prSet presAssocID="{57E0E902-5EB6-4E1A-9A9B-92096273CECF}" presName="connTx" presStyleLbl="parChTrans1D4" presStyleIdx="11" presStyleCnt="21"/>
      <dgm:spPr/>
      <dgm:t>
        <a:bodyPr/>
        <a:lstStyle/>
        <a:p>
          <a:endParaRPr lang="en-CA"/>
        </a:p>
      </dgm:t>
    </dgm:pt>
    <dgm:pt modelId="{6B738740-CDDA-44BC-950A-268A8062E984}" type="pres">
      <dgm:prSet presAssocID="{0E07BA68-174E-420B-A2A8-DE20359215DF}" presName="root2" presStyleCnt="0"/>
      <dgm:spPr/>
    </dgm:pt>
    <dgm:pt modelId="{0A66C00E-72BC-436A-8565-FA796B1F1640}" type="pres">
      <dgm:prSet presAssocID="{0E07BA68-174E-420B-A2A8-DE20359215DF}" presName="LevelTwoTextNode" presStyleLbl="node4" presStyleIdx="11" presStyleCnt="21">
        <dgm:presLayoutVars>
          <dgm:chPref val="3"/>
        </dgm:presLayoutVars>
      </dgm:prSet>
      <dgm:spPr/>
      <dgm:t>
        <a:bodyPr/>
        <a:lstStyle/>
        <a:p>
          <a:endParaRPr lang="en-CA"/>
        </a:p>
      </dgm:t>
    </dgm:pt>
    <dgm:pt modelId="{09BD5C3E-F1F2-4DA2-898E-59EE2C189BBB}" type="pres">
      <dgm:prSet presAssocID="{0E07BA68-174E-420B-A2A8-DE20359215DF}" presName="level3hierChild" presStyleCnt="0"/>
      <dgm:spPr/>
    </dgm:pt>
    <dgm:pt modelId="{7D9652FB-28A3-4043-BFA6-BED0B3CF8DC3}" type="pres">
      <dgm:prSet presAssocID="{D7F2280D-1793-4DA7-BEE1-894FF5925065}" presName="conn2-1" presStyleLbl="parChTrans1D4" presStyleIdx="12" presStyleCnt="21"/>
      <dgm:spPr/>
      <dgm:t>
        <a:bodyPr/>
        <a:lstStyle/>
        <a:p>
          <a:endParaRPr lang="en-CA"/>
        </a:p>
      </dgm:t>
    </dgm:pt>
    <dgm:pt modelId="{13DCE336-88F7-4F99-BAB4-14B28E954A6A}" type="pres">
      <dgm:prSet presAssocID="{D7F2280D-1793-4DA7-BEE1-894FF5925065}" presName="connTx" presStyleLbl="parChTrans1D4" presStyleIdx="12" presStyleCnt="21"/>
      <dgm:spPr/>
      <dgm:t>
        <a:bodyPr/>
        <a:lstStyle/>
        <a:p>
          <a:endParaRPr lang="en-CA"/>
        </a:p>
      </dgm:t>
    </dgm:pt>
    <dgm:pt modelId="{3EA12D1B-A941-4F60-83DE-5F8CBF601181}" type="pres">
      <dgm:prSet presAssocID="{E72B596E-2E2F-46CB-ACB6-E4C8A936FCCC}" presName="root2" presStyleCnt="0"/>
      <dgm:spPr/>
    </dgm:pt>
    <dgm:pt modelId="{D2985900-B33D-4AC3-9D0B-8759D18F0532}" type="pres">
      <dgm:prSet presAssocID="{E72B596E-2E2F-46CB-ACB6-E4C8A936FCCC}" presName="LevelTwoTextNode" presStyleLbl="node4" presStyleIdx="12" presStyleCnt="21">
        <dgm:presLayoutVars>
          <dgm:chPref val="3"/>
        </dgm:presLayoutVars>
      </dgm:prSet>
      <dgm:spPr/>
      <dgm:t>
        <a:bodyPr/>
        <a:lstStyle/>
        <a:p>
          <a:endParaRPr lang="en-CA"/>
        </a:p>
      </dgm:t>
    </dgm:pt>
    <dgm:pt modelId="{B1DF67FC-5417-4040-87E6-FBB9D6C73890}" type="pres">
      <dgm:prSet presAssocID="{E72B596E-2E2F-46CB-ACB6-E4C8A936FCCC}" presName="level3hierChild" presStyleCnt="0"/>
      <dgm:spPr/>
    </dgm:pt>
    <dgm:pt modelId="{77540F69-FD78-4F80-969B-853C3E683859}" type="pres">
      <dgm:prSet presAssocID="{4F7A822E-FB49-4FBF-985B-1F7079D8281B}" presName="conn2-1" presStyleLbl="parChTrans1D4" presStyleIdx="13" presStyleCnt="21"/>
      <dgm:spPr/>
      <dgm:t>
        <a:bodyPr/>
        <a:lstStyle/>
        <a:p>
          <a:endParaRPr lang="en-CA"/>
        </a:p>
      </dgm:t>
    </dgm:pt>
    <dgm:pt modelId="{616A5411-8B07-442E-85B4-C3DC59CB980E}" type="pres">
      <dgm:prSet presAssocID="{4F7A822E-FB49-4FBF-985B-1F7079D8281B}" presName="connTx" presStyleLbl="parChTrans1D4" presStyleIdx="13" presStyleCnt="21"/>
      <dgm:spPr/>
      <dgm:t>
        <a:bodyPr/>
        <a:lstStyle/>
        <a:p>
          <a:endParaRPr lang="en-CA"/>
        </a:p>
      </dgm:t>
    </dgm:pt>
    <dgm:pt modelId="{67D81091-DE7A-4CF6-BAA9-4F3D4FDB4158}" type="pres">
      <dgm:prSet presAssocID="{B7EED6F0-7ED0-49A0-B9A6-2299F02E4B27}" presName="root2" presStyleCnt="0"/>
      <dgm:spPr/>
    </dgm:pt>
    <dgm:pt modelId="{2E9F63E5-EEBB-4DB1-AF39-E8475C9EE0E8}" type="pres">
      <dgm:prSet presAssocID="{B7EED6F0-7ED0-49A0-B9A6-2299F02E4B27}" presName="LevelTwoTextNode" presStyleLbl="node4" presStyleIdx="13" presStyleCnt="21" custScaleX="126826">
        <dgm:presLayoutVars>
          <dgm:chPref val="3"/>
        </dgm:presLayoutVars>
      </dgm:prSet>
      <dgm:spPr/>
      <dgm:t>
        <a:bodyPr/>
        <a:lstStyle/>
        <a:p>
          <a:endParaRPr lang="en-CA"/>
        </a:p>
      </dgm:t>
    </dgm:pt>
    <dgm:pt modelId="{63319E53-E37E-40DD-8671-DA049710F9DA}" type="pres">
      <dgm:prSet presAssocID="{B7EED6F0-7ED0-49A0-B9A6-2299F02E4B27}" presName="level3hierChild" presStyleCnt="0"/>
      <dgm:spPr/>
    </dgm:pt>
    <dgm:pt modelId="{10BDD2AB-EC7E-437F-BB4C-4D937809F2D4}" type="pres">
      <dgm:prSet presAssocID="{01A25E3E-3036-48A8-B5B7-C7E781DDC70A}" presName="conn2-1" presStyleLbl="parChTrans1D4" presStyleIdx="14" presStyleCnt="21"/>
      <dgm:spPr/>
      <dgm:t>
        <a:bodyPr/>
        <a:lstStyle/>
        <a:p>
          <a:endParaRPr lang="en-CA"/>
        </a:p>
      </dgm:t>
    </dgm:pt>
    <dgm:pt modelId="{380047D0-82AC-4A85-BCD3-2B48C02B3F76}" type="pres">
      <dgm:prSet presAssocID="{01A25E3E-3036-48A8-B5B7-C7E781DDC70A}" presName="connTx" presStyleLbl="parChTrans1D4" presStyleIdx="14" presStyleCnt="21"/>
      <dgm:spPr/>
      <dgm:t>
        <a:bodyPr/>
        <a:lstStyle/>
        <a:p>
          <a:endParaRPr lang="en-CA"/>
        </a:p>
      </dgm:t>
    </dgm:pt>
    <dgm:pt modelId="{66686D94-874F-45C1-842E-E21A7A124E50}" type="pres">
      <dgm:prSet presAssocID="{A1E013D3-25CD-4AE0-A722-FB258435E367}" presName="root2" presStyleCnt="0"/>
      <dgm:spPr/>
    </dgm:pt>
    <dgm:pt modelId="{A78A6EEB-07E3-4FA7-966D-6D2865C03013}" type="pres">
      <dgm:prSet presAssocID="{A1E013D3-25CD-4AE0-A722-FB258435E367}" presName="LevelTwoTextNode" presStyleLbl="node4" presStyleIdx="14" presStyleCnt="21">
        <dgm:presLayoutVars>
          <dgm:chPref val="3"/>
        </dgm:presLayoutVars>
      </dgm:prSet>
      <dgm:spPr/>
      <dgm:t>
        <a:bodyPr/>
        <a:lstStyle/>
        <a:p>
          <a:endParaRPr lang="en-CA"/>
        </a:p>
      </dgm:t>
    </dgm:pt>
    <dgm:pt modelId="{2FFB4BE7-4593-4184-BC3E-11D8975DAA9C}" type="pres">
      <dgm:prSet presAssocID="{A1E013D3-25CD-4AE0-A722-FB258435E367}" presName="level3hierChild" presStyleCnt="0"/>
      <dgm:spPr/>
    </dgm:pt>
    <dgm:pt modelId="{53F07A40-71D2-4ABD-B293-B4F0233C71D7}" type="pres">
      <dgm:prSet presAssocID="{B0DED9B6-7557-4914-9988-15E0E6FF5995}" presName="conn2-1" presStyleLbl="parChTrans1D4" presStyleIdx="15" presStyleCnt="21"/>
      <dgm:spPr/>
      <dgm:t>
        <a:bodyPr/>
        <a:lstStyle/>
        <a:p>
          <a:endParaRPr lang="en-CA"/>
        </a:p>
      </dgm:t>
    </dgm:pt>
    <dgm:pt modelId="{0EFDA274-7DFA-4E9D-92FA-DBBAD2EF0687}" type="pres">
      <dgm:prSet presAssocID="{B0DED9B6-7557-4914-9988-15E0E6FF5995}" presName="connTx" presStyleLbl="parChTrans1D4" presStyleIdx="15" presStyleCnt="21"/>
      <dgm:spPr/>
      <dgm:t>
        <a:bodyPr/>
        <a:lstStyle/>
        <a:p>
          <a:endParaRPr lang="en-CA"/>
        </a:p>
      </dgm:t>
    </dgm:pt>
    <dgm:pt modelId="{AEB94A9D-B470-4011-BED1-03BFB8B28714}" type="pres">
      <dgm:prSet presAssocID="{AD644E8A-4DDC-4560-9262-E097077D2980}" presName="root2" presStyleCnt="0"/>
      <dgm:spPr/>
    </dgm:pt>
    <dgm:pt modelId="{73D3AB18-455D-4E9E-AA82-D7A8651B9E0B}" type="pres">
      <dgm:prSet presAssocID="{AD644E8A-4DDC-4560-9262-E097077D2980}" presName="LevelTwoTextNode" presStyleLbl="node4" presStyleIdx="15" presStyleCnt="21" custScaleX="147154">
        <dgm:presLayoutVars>
          <dgm:chPref val="3"/>
        </dgm:presLayoutVars>
      </dgm:prSet>
      <dgm:spPr/>
      <dgm:t>
        <a:bodyPr/>
        <a:lstStyle/>
        <a:p>
          <a:endParaRPr lang="en-CA"/>
        </a:p>
      </dgm:t>
    </dgm:pt>
    <dgm:pt modelId="{30073AE1-D99C-43FA-877A-465468FA507A}" type="pres">
      <dgm:prSet presAssocID="{AD644E8A-4DDC-4560-9262-E097077D2980}" presName="level3hierChild" presStyleCnt="0"/>
      <dgm:spPr/>
    </dgm:pt>
    <dgm:pt modelId="{19D168EB-7808-4B59-9499-4F46337CF874}" type="pres">
      <dgm:prSet presAssocID="{4CDB792B-0FC2-46B1-BDBE-10F0C003E629}" presName="conn2-1" presStyleLbl="parChTrans1D4" presStyleIdx="16" presStyleCnt="21"/>
      <dgm:spPr/>
      <dgm:t>
        <a:bodyPr/>
        <a:lstStyle/>
        <a:p>
          <a:endParaRPr lang="en-CA"/>
        </a:p>
      </dgm:t>
    </dgm:pt>
    <dgm:pt modelId="{0B6A81F4-27BD-4B50-86C6-7A1531091EAB}" type="pres">
      <dgm:prSet presAssocID="{4CDB792B-0FC2-46B1-BDBE-10F0C003E629}" presName="connTx" presStyleLbl="parChTrans1D4" presStyleIdx="16" presStyleCnt="21"/>
      <dgm:spPr/>
      <dgm:t>
        <a:bodyPr/>
        <a:lstStyle/>
        <a:p>
          <a:endParaRPr lang="en-CA"/>
        </a:p>
      </dgm:t>
    </dgm:pt>
    <dgm:pt modelId="{73C291A6-978D-457F-8E82-05671F76BA6A}" type="pres">
      <dgm:prSet presAssocID="{AF4AB0CF-423A-4D9E-AA2F-E7FFAC479E14}" presName="root2" presStyleCnt="0"/>
      <dgm:spPr/>
    </dgm:pt>
    <dgm:pt modelId="{721FDBE3-AFF3-4C75-81BB-6EDC49484BCB}" type="pres">
      <dgm:prSet presAssocID="{AF4AB0CF-423A-4D9E-AA2F-E7FFAC479E14}" presName="LevelTwoTextNode" presStyleLbl="node4" presStyleIdx="16" presStyleCnt="21">
        <dgm:presLayoutVars>
          <dgm:chPref val="3"/>
        </dgm:presLayoutVars>
      </dgm:prSet>
      <dgm:spPr/>
      <dgm:t>
        <a:bodyPr/>
        <a:lstStyle/>
        <a:p>
          <a:endParaRPr lang="en-CA"/>
        </a:p>
      </dgm:t>
    </dgm:pt>
    <dgm:pt modelId="{616F2F75-C324-4E17-845B-F1464EE02A99}" type="pres">
      <dgm:prSet presAssocID="{AF4AB0CF-423A-4D9E-AA2F-E7FFAC479E14}" presName="level3hierChild" presStyleCnt="0"/>
      <dgm:spPr/>
    </dgm:pt>
    <dgm:pt modelId="{A6F4792D-E55B-4ED5-BE44-60E195D74265}" type="pres">
      <dgm:prSet presAssocID="{DB6EC84D-0210-4453-9202-9C2DD9432E0D}" presName="conn2-1" presStyleLbl="parChTrans1D4" presStyleIdx="17" presStyleCnt="21"/>
      <dgm:spPr/>
      <dgm:t>
        <a:bodyPr/>
        <a:lstStyle/>
        <a:p>
          <a:endParaRPr lang="en-CA"/>
        </a:p>
      </dgm:t>
    </dgm:pt>
    <dgm:pt modelId="{7230BB16-8E80-4C0E-AF44-E0F53BE81DDE}" type="pres">
      <dgm:prSet presAssocID="{DB6EC84D-0210-4453-9202-9C2DD9432E0D}" presName="connTx" presStyleLbl="parChTrans1D4" presStyleIdx="17" presStyleCnt="21"/>
      <dgm:spPr/>
      <dgm:t>
        <a:bodyPr/>
        <a:lstStyle/>
        <a:p>
          <a:endParaRPr lang="en-CA"/>
        </a:p>
      </dgm:t>
    </dgm:pt>
    <dgm:pt modelId="{ED1E8109-FE20-450A-94F7-0C27A8EC43CE}" type="pres">
      <dgm:prSet presAssocID="{F67A6FB0-75DA-4071-9E12-189E30ACC275}" presName="root2" presStyleCnt="0"/>
      <dgm:spPr/>
    </dgm:pt>
    <dgm:pt modelId="{01302D09-FBA9-4CC2-B7D0-19DFB20E2F3D}" type="pres">
      <dgm:prSet presAssocID="{F67A6FB0-75DA-4071-9E12-189E30ACC275}" presName="LevelTwoTextNode" presStyleLbl="node4" presStyleIdx="17" presStyleCnt="21">
        <dgm:presLayoutVars>
          <dgm:chPref val="3"/>
        </dgm:presLayoutVars>
      </dgm:prSet>
      <dgm:spPr/>
      <dgm:t>
        <a:bodyPr/>
        <a:lstStyle/>
        <a:p>
          <a:endParaRPr lang="en-CA"/>
        </a:p>
      </dgm:t>
    </dgm:pt>
    <dgm:pt modelId="{ACD58CE4-CC9D-43FF-8BE9-D62EC4EB9EAB}" type="pres">
      <dgm:prSet presAssocID="{F67A6FB0-75DA-4071-9E12-189E30ACC275}" presName="level3hierChild" presStyleCnt="0"/>
      <dgm:spPr/>
    </dgm:pt>
    <dgm:pt modelId="{0BB4E8DA-61E4-42EA-BFB5-3212AA438736}" type="pres">
      <dgm:prSet presAssocID="{A6C7E7DF-4E6B-4B60-9AE6-35FD06B6F5B5}" presName="conn2-1" presStyleLbl="parChTrans1D4" presStyleIdx="18" presStyleCnt="21"/>
      <dgm:spPr/>
      <dgm:t>
        <a:bodyPr/>
        <a:lstStyle/>
        <a:p>
          <a:endParaRPr lang="en-CA"/>
        </a:p>
      </dgm:t>
    </dgm:pt>
    <dgm:pt modelId="{DC102324-FE81-4AD4-87BC-FE66B73FEDDF}" type="pres">
      <dgm:prSet presAssocID="{A6C7E7DF-4E6B-4B60-9AE6-35FD06B6F5B5}" presName="connTx" presStyleLbl="parChTrans1D4" presStyleIdx="18" presStyleCnt="21"/>
      <dgm:spPr/>
      <dgm:t>
        <a:bodyPr/>
        <a:lstStyle/>
        <a:p>
          <a:endParaRPr lang="en-CA"/>
        </a:p>
      </dgm:t>
    </dgm:pt>
    <dgm:pt modelId="{4B4A06AF-FA4E-4B2A-A31A-3E1DD149B831}" type="pres">
      <dgm:prSet presAssocID="{9A59856D-0A79-45E9-B289-B75816DD4766}" presName="root2" presStyleCnt="0"/>
      <dgm:spPr/>
    </dgm:pt>
    <dgm:pt modelId="{9445B00B-8C09-4F28-A0C9-0B7E3352D486}" type="pres">
      <dgm:prSet presAssocID="{9A59856D-0A79-45E9-B289-B75816DD4766}" presName="LevelTwoTextNode" presStyleLbl="node4" presStyleIdx="18" presStyleCnt="21">
        <dgm:presLayoutVars>
          <dgm:chPref val="3"/>
        </dgm:presLayoutVars>
      </dgm:prSet>
      <dgm:spPr/>
      <dgm:t>
        <a:bodyPr/>
        <a:lstStyle/>
        <a:p>
          <a:endParaRPr lang="en-CA"/>
        </a:p>
      </dgm:t>
    </dgm:pt>
    <dgm:pt modelId="{9882949F-8FBE-4EDE-8AC8-263793445463}" type="pres">
      <dgm:prSet presAssocID="{9A59856D-0A79-45E9-B289-B75816DD4766}" presName="level3hierChild" presStyleCnt="0"/>
      <dgm:spPr/>
    </dgm:pt>
    <dgm:pt modelId="{7E8B587B-23BC-488C-9BE8-29BCB4893DFD}" type="pres">
      <dgm:prSet presAssocID="{56EB0B47-05F0-4C89-A347-45565E34F997}" presName="conn2-1" presStyleLbl="parChTrans1D4" presStyleIdx="19" presStyleCnt="21"/>
      <dgm:spPr/>
      <dgm:t>
        <a:bodyPr/>
        <a:lstStyle/>
        <a:p>
          <a:endParaRPr lang="en-CA"/>
        </a:p>
      </dgm:t>
    </dgm:pt>
    <dgm:pt modelId="{490D45E8-30C8-4C59-A355-399377F94E1F}" type="pres">
      <dgm:prSet presAssocID="{56EB0B47-05F0-4C89-A347-45565E34F997}" presName="connTx" presStyleLbl="parChTrans1D4" presStyleIdx="19" presStyleCnt="21"/>
      <dgm:spPr/>
      <dgm:t>
        <a:bodyPr/>
        <a:lstStyle/>
        <a:p>
          <a:endParaRPr lang="en-CA"/>
        </a:p>
      </dgm:t>
    </dgm:pt>
    <dgm:pt modelId="{6D0243D5-2045-4F14-9C29-6927AD7F2E66}" type="pres">
      <dgm:prSet presAssocID="{472F6D12-C8DF-46D7-9B88-3BFE605E5A5A}" presName="root2" presStyleCnt="0"/>
      <dgm:spPr/>
    </dgm:pt>
    <dgm:pt modelId="{E64F040A-29F0-44B1-B97F-0C19173F14F1}" type="pres">
      <dgm:prSet presAssocID="{472F6D12-C8DF-46D7-9B88-3BFE605E5A5A}" presName="LevelTwoTextNode" presStyleLbl="node4" presStyleIdx="19" presStyleCnt="21" custScaleX="158890">
        <dgm:presLayoutVars>
          <dgm:chPref val="3"/>
        </dgm:presLayoutVars>
      </dgm:prSet>
      <dgm:spPr/>
      <dgm:t>
        <a:bodyPr/>
        <a:lstStyle/>
        <a:p>
          <a:endParaRPr lang="en-CA"/>
        </a:p>
      </dgm:t>
    </dgm:pt>
    <dgm:pt modelId="{E4A1FFFD-9943-4A7C-9305-596EF266962E}" type="pres">
      <dgm:prSet presAssocID="{472F6D12-C8DF-46D7-9B88-3BFE605E5A5A}" presName="level3hierChild" presStyleCnt="0"/>
      <dgm:spPr/>
    </dgm:pt>
    <dgm:pt modelId="{E3518895-6653-499A-BA94-813BF911E375}" type="pres">
      <dgm:prSet presAssocID="{148FADC1-D479-4A02-BB16-82F6E74E84B7}" presName="conn2-1" presStyleLbl="parChTrans1D3" presStyleIdx="3" presStyleCnt="4"/>
      <dgm:spPr/>
      <dgm:t>
        <a:bodyPr/>
        <a:lstStyle/>
        <a:p>
          <a:endParaRPr lang="en-CA"/>
        </a:p>
      </dgm:t>
    </dgm:pt>
    <dgm:pt modelId="{916A7411-3F3E-4256-A069-300764CABCA5}" type="pres">
      <dgm:prSet presAssocID="{148FADC1-D479-4A02-BB16-82F6E74E84B7}" presName="connTx" presStyleLbl="parChTrans1D3" presStyleIdx="3" presStyleCnt="4"/>
      <dgm:spPr/>
      <dgm:t>
        <a:bodyPr/>
        <a:lstStyle/>
        <a:p>
          <a:endParaRPr lang="en-CA"/>
        </a:p>
      </dgm:t>
    </dgm:pt>
    <dgm:pt modelId="{5E9E6AD9-29E8-43AF-8A0A-2FDD06E185B4}" type="pres">
      <dgm:prSet presAssocID="{4CBD4D75-0975-4916-AC8C-5C09D7248225}" presName="root2" presStyleCnt="0"/>
      <dgm:spPr/>
    </dgm:pt>
    <dgm:pt modelId="{83B1D2FF-B1E6-4EE8-A741-266FF60F5B8E}" type="pres">
      <dgm:prSet presAssocID="{4CBD4D75-0975-4916-AC8C-5C09D7248225}" presName="LevelTwoTextNode" presStyleLbl="node3" presStyleIdx="3" presStyleCnt="4" custLinFactNeighborY="23544">
        <dgm:presLayoutVars>
          <dgm:chPref val="3"/>
        </dgm:presLayoutVars>
      </dgm:prSet>
      <dgm:spPr/>
      <dgm:t>
        <a:bodyPr/>
        <a:lstStyle/>
        <a:p>
          <a:endParaRPr lang="en-CA"/>
        </a:p>
      </dgm:t>
    </dgm:pt>
    <dgm:pt modelId="{849C6491-6BE6-4432-BD1C-8C1015546165}" type="pres">
      <dgm:prSet presAssocID="{4CBD4D75-0975-4916-AC8C-5C09D7248225}" presName="level3hierChild" presStyleCnt="0"/>
      <dgm:spPr/>
    </dgm:pt>
    <dgm:pt modelId="{53C43847-1FFC-42CD-AC81-5688B8D4CA48}" type="pres">
      <dgm:prSet presAssocID="{33FE106E-3E20-4320-88BB-2FD57C93220B}" presName="conn2-1" presStyleLbl="parChTrans1D4" presStyleIdx="20" presStyleCnt="21"/>
      <dgm:spPr/>
      <dgm:t>
        <a:bodyPr/>
        <a:lstStyle/>
        <a:p>
          <a:endParaRPr lang="en-CA"/>
        </a:p>
      </dgm:t>
    </dgm:pt>
    <dgm:pt modelId="{20CB508F-46FA-4444-8EA2-7F5EBD7B94D0}" type="pres">
      <dgm:prSet presAssocID="{33FE106E-3E20-4320-88BB-2FD57C93220B}" presName="connTx" presStyleLbl="parChTrans1D4" presStyleIdx="20" presStyleCnt="21"/>
      <dgm:spPr/>
      <dgm:t>
        <a:bodyPr/>
        <a:lstStyle/>
        <a:p>
          <a:endParaRPr lang="en-CA"/>
        </a:p>
      </dgm:t>
    </dgm:pt>
    <dgm:pt modelId="{30D5782B-E2F6-41F1-B94C-C59E02B13C95}" type="pres">
      <dgm:prSet presAssocID="{86F765B8-0F9A-402A-A862-1C88A0E8E016}" presName="root2" presStyleCnt="0"/>
      <dgm:spPr/>
    </dgm:pt>
    <dgm:pt modelId="{4AF70EAB-805E-450A-BDFD-27A5DEEF45D4}" type="pres">
      <dgm:prSet presAssocID="{86F765B8-0F9A-402A-A862-1C88A0E8E016}" presName="LevelTwoTextNode" presStyleLbl="node4" presStyleIdx="20" presStyleCnt="21" custLinFactNeighborY="23563">
        <dgm:presLayoutVars>
          <dgm:chPref val="3"/>
        </dgm:presLayoutVars>
      </dgm:prSet>
      <dgm:spPr/>
      <dgm:t>
        <a:bodyPr/>
        <a:lstStyle/>
        <a:p>
          <a:endParaRPr lang="en-CA"/>
        </a:p>
      </dgm:t>
    </dgm:pt>
    <dgm:pt modelId="{77FA61C2-2E93-4686-B52F-41B9E506AC8B}" type="pres">
      <dgm:prSet presAssocID="{86F765B8-0F9A-402A-A862-1C88A0E8E016}" presName="level3hierChild" presStyleCnt="0"/>
      <dgm:spPr/>
    </dgm:pt>
  </dgm:ptLst>
  <dgm:cxnLst>
    <dgm:cxn modelId="{EBA3046E-D693-4BAE-B9E2-893827344DD3}" type="presOf" srcId="{F67A6FB0-75DA-4071-9E12-189E30ACC275}" destId="{01302D09-FBA9-4CC2-B7D0-19DFB20E2F3D}" srcOrd="0" destOrd="0" presId="urn:microsoft.com/office/officeart/2005/8/layout/hierarchy2"/>
    <dgm:cxn modelId="{C70CD54D-4996-4DE6-AFBF-EE208689A739}" srcId="{F67A6FB0-75DA-4071-9E12-189E30ACC275}" destId="{9A59856D-0A79-45E9-B289-B75816DD4766}" srcOrd="0" destOrd="0" parTransId="{A6C7E7DF-4E6B-4B60-9AE6-35FD06B6F5B5}" sibTransId="{F14E3ACB-EA3A-49EE-B134-2D5E3ECB074A}"/>
    <dgm:cxn modelId="{823FCDEB-993E-4568-952B-F2DBBE450210}" type="presOf" srcId="{FDB6EBC1-4A49-4B90-A0A8-444C16EE7196}" destId="{330409D1-E0AD-4910-A9A8-8E3138FFE58C}" srcOrd="0" destOrd="0" presId="urn:microsoft.com/office/officeart/2005/8/layout/hierarchy2"/>
    <dgm:cxn modelId="{0755A618-2661-4F76-8BD7-7121903275EE}" type="presOf" srcId="{D2E726FB-C5DB-47C6-AFBF-721069BBAF03}" destId="{E85B3F7D-1043-439A-9991-424127D33E90}" srcOrd="0" destOrd="0" presId="urn:microsoft.com/office/officeart/2005/8/layout/hierarchy2"/>
    <dgm:cxn modelId="{F547A58E-BF9F-49C8-ABF4-D4926821770F}" srcId="{4F94C2F4-CAF8-48C8-A19D-5725D562B602}" destId="{48F12655-7562-4D0B-B53D-61DE754B4144}" srcOrd="1" destOrd="0" parTransId="{BB719BC4-E1B0-4CD4-AC51-BEC4EB7D1171}" sibTransId="{07536683-1114-481C-91C2-058C2B38DA0C}"/>
    <dgm:cxn modelId="{6CC3EF2B-8F3D-4D6D-AFC7-306A09938431}" srcId="{1E249EFD-692B-450B-ABF5-4CA4F7170388}" destId="{4CBD4D75-0975-4916-AC8C-5C09D7248225}" srcOrd="2" destOrd="0" parTransId="{148FADC1-D479-4A02-BB16-82F6E74E84B7}" sibTransId="{5A7B5960-6B63-409E-86C1-112EDCA3A330}"/>
    <dgm:cxn modelId="{06DA4C48-59FA-47A0-9063-EFEBA846377C}" srcId="{4CBD4D75-0975-4916-AC8C-5C09D7248225}" destId="{86F765B8-0F9A-402A-A862-1C88A0E8E016}" srcOrd="0" destOrd="0" parTransId="{33FE106E-3E20-4320-88BB-2FD57C93220B}" sibTransId="{48CC4AED-B65D-454C-BA4E-50091CEEB033}"/>
    <dgm:cxn modelId="{8FB6DB10-A5C9-44F7-8C50-98BB02648A6A}" type="presOf" srcId="{B0DED9B6-7557-4914-9988-15E0E6FF5995}" destId="{0EFDA274-7DFA-4E9D-92FA-DBBAD2EF0687}" srcOrd="1" destOrd="0" presId="urn:microsoft.com/office/officeart/2005/8/layout/hierarchy2"/>
    <dgm:cxn modelId="{7D574DE7-B9B1-4C41-B9A4-53F812679EDE}" type="presOf" srcId="{E38C42E6-8918-4954-9901-5DD42A135A27}" destId="{3B2E226B-D028-411A-8290-45E30F953ABE}" srcOrd="1" destOrd="0" presId="urn:microsoft.com/office/officeart/2005/8/layout/hierarchy2"/>
    <dgm:cxn modelId="{B6C9148C-CE4E-49AD-98F0-B728CD6F279B}" srcId="{1E249EFD-692B-450B-ABF5-4CA4F7170388}" destId="{00E17EC2-B76A-425B-BB2D-B201F4587BB5}" srcOrd="0" destOrd="0" parTransId="{83B535D8-1F99-40D1-9055-F04B72F0F98B}" sibTransId="{2A803750-3A5E-4911-B48E-189CAC9FE1AD}"/>
    <dgm:cxn modelId="{E3398EDB-AE5F-4546-A6D0-1570404F4F31}" type="presOf" srcId="{CE78C352-9120-4D8A-9B16-ADC80566ABF1}" destId="{27A989B5-863B-4BA0-97A2-53A0AE4482A2}" srcOrd="0" destOrd="0" presId="urn:microsoft.com/office/officeart/2005/8/layout/hierarchy2"/>
    <dgm:cxn modelId="{3E2EE4D3-3DA0-4C04-A74F-99AF861446DA}" type="presOf" srcId="{B7EED6F0-7ED0-49A0-B9A6-2299F02E4B27}" destId="{2E9F63E5-EEBB-4DB1-AF39-E8475C9EE0E8}" srcOrd="0" destOrd="0" presId="urn:microsoft.com/office/officeart/2005/8/layout/hierarchy2"/>
    <dgm:cxn modelId="{7DE4EF1D-47FA-4CD3-963A-3841B1585B84}" type="presOf" srcId="{30AF5FDE-4800-44A4-BC38-A2C9223E5435}" destId="{B45171D9-7913-45FE-A9C6-9C6D8997AAB7}" srcOrd="0" destOrd="0" presId="urn:microsoft.com/office/officeart/2005/8/layout/hierarchy2"/>
    <dgm:cxn modelId="{0A9CB0A3-F5C8-459A-9087-8EE3513A1444}" type="presOf" srcId="{35006876-09A8-411D-BA22-02CA0C18B6E9}" destId="{E7B4391E-30FA-44E2-8320-564F8D8D5A7D}" srcOrd="0" destOrd="0" presId="urn:microsoft.com/office/officeart/2005/8/layout/hierarchy2"/>
    <dgm:cxn modelId="{CB64BE59-CA50-4788-BAD7-DF3272273CEC}" srcId="{FDB6EBC1-4A49-4B90-A0A8-444C16EE7196}" destId="{367B7B3D-0459-4431-99AB-BD00C3477991}" srcOrd="0" destOrd="0" parTransId="{30AF5FDE-4800-44A4-BC38-A2C9223E5435}" sibTransId="{E5836A35-DACC-4498-97E9-D3079075B136}"/>
    <dgm:cxn modelId="{BAD0A361-8EB1-4ACE-AE43-D813BDCCC56B}" type="presOf" srcId="{D2E726FB-C5DB-47C6-AFBF-721069BBAF03}" destId="{31513293-16E9-4EE1-9B99-05F28E09E546}" srcOrd="1" destOrd="0" presId="urn:microsoft.com/office/officeart/2005/8/layout/hierarchy2"/>
    <dgm:cxn modelId="{5E67500B-DD92-4366-A297-59BFE5C37C57}" type="presOf" srcId="{1FAF1747-C6BE-4681-A691-92EDE317483F}" destId="{46089AA6-E2BB-4F7F-9B14-6852EAC8DB69}" srcOrd="0" destOrd="0" presId="urn:microsoft.com/office/officeart/2005/8/layout/hierarchy2"/>
    <dgm:cxn modelId="{E0BAC849-DE09-42A6-B806-8F0ECA9A357B}" type="presOf" srcId="{48F12655-7562-4D0B-B53D-61DE754B4144}" destId="{3787CD7D-42B8-4244-A00E-0A8F882C19BE}" srcOrd="0" destOrd="0" presId="urn:microsoft.com/office/officeart/2005/8/layout/hierarchy2"/>
    <dgm:cxn modelId="{EC75B718-38A3-4FD8-8A22-062CF067EB98}" srcId="{D0FE8F0E-AA9A-4089-B079-E1BCB0483A26}" destId="{7141EBC1-1C9E-490A-82FA-977D036680D5}" srcOrd="0" destOrd="0" parTransId="{AD7244B2-BDD6-421D-A85C-1C8DF14A31D2}" sibTransId="{7D57A2D2-84AB-4BE1-9E8E-06C6D8A4285B}"/>
    <dgm:cxn modelId="{72C1253E-7009-4543-8160-D4733901ECF9}" type="presOf" srcId="{57E0E902-5EB6-4E1A-9A9B-92096273CECF}" destId="{C2B15C2D-80BB-4F3D-A4A1-AB9C7F6FCB16}" srcOrd="1" destOrd="0" presId="urn:microsoft.com/office/officeart/2005/8/layout/hierarchy2"/>
    <dgm:cxn modelId="{8E3E9D97-44E4-4012-B35F-46A0FBC86952}" type="presOf" srcId="{4CBD4D75-0975-4916-AC8C-5C09D7248225}" destId="{83B1D2FF-B1E6-4EE8-A741-266FF60F5B8E}" srcOrd="0" destOrd="0" presId="urn:microsoft.com/office/officeart/2005/8/layout/hierarchy2"/>
    <dgm:cxn modelId="{B5681A63-2E30-411E-A6E7-357756D2918F}" type="presOf" srcId="{F9B058CC-A8EE-4F0B-A588-72EF107AE3E0}" destId="{A6F8A8BA-A66D-4B75-9559-B42D3E21574F}" srcOrd="0" destOrd="0" presId="urn:microsoft.com/office/officeart/2005/8/layout/hierarchy2"/>
    <dgm:cxn modelId="{38C6C1D3-CAB4-4DA1-8F39-F85D272DEDBE}" srcId="{A1E013D3-25CD-4AE0-A722-FB258435E367}" destId="{AD644E8A-4DDC-4560-9262-E097077D2980}" srcOrd="0" destOrd="0" parTransId="{B0DED9B6-7557-4914-9988-15E0E6FF5995}" sibTransId="{B58FA9F8-9ED2-4AFC-92C9-53D237DECF13}"/>
    <dgm:cxn modelId="{8EDE4431-76F1-4C04-BBE6-3F9A58F1F8D4}" type="presOf" srcId="{4884F2F6-CB7E-437D-A9C5-C87FF7F8B9C2}" destId="{18C62609-A719-4F66-BE28-F580DC2E193D}" srcOrd="0" destOrd="0" presId="urn:microsoft.com/office/officeart/2005/8/layout/hierarchy2"/>
    <dgm:cxn modelId="{9A8B51B3-FF15-4477-A4FB-AA2B2880B1BB}" type="presOf" srcId="{4F94C2F4-CAF8-48C8-A19D-5725D562B602}" destId="{11D2F7A9-2AC1-4330-8062-635532D90916}" srcOrd="0" destOrd="0" presId="urn:microsoft.com/office/officeart/2005/8/layout/hierarchy2"/>
    <dgm:cxn modelId="{6680A066-D078-4BC0-8EDD-73F7C44FF3EF}" type="presOf" srcId="{D0FE8F0E-AA9A-4089-B079-E1BCB0483A26}" destId="{A7D1DA2D-4DDB-4F36-AE16-67398F629496}" srcOrd="0" destOrd="0" presId="urn:microsoft.com/office/officeart/2005/8/layout/hierarchy2"/>
    <dgm:cxn modelId="{135EFEDA-4AB7-44A8-8A93-40FE9AA2B47B}" srcId="{0D33D171-F939-4A8F-8F38-3FE8110FB5B7}" destId="{4884F2F6-CB7E-437D-A9C5-C87FF7F8B9C2}" srcOrd="0" destOrd="0" parTransId="{E38C42E6-8918-4954-9901-5DD42A135A27}" sibTransId="{17880C10-DAA9-4514-A474-0311934C22BA}"/>
    <dgm:cxn modelId="{A3A8BDC3-D414-48D6-B63B-1C8505EBBB6D}" srcId="{01DD2088-C900-4940-9E9E-878326AF022C}" destId="{0FD3BEBA-CD8D-4E7C-A21C-CF349A5178C9}" srcOrd="0" destOrd="0" parTransId="{AEA5A470-2AF0-40F4-9706-74AAC203CB3A}" sibTransId="{56C7F0A9-8877-448C-84C3-927C3A7EB701}"/>
    <dgm:cxn modelId="{D27D166B-004D-4DE3-AB1A-7A52B6453DBD}" type="presOf" srcId="{D7F2280D-1793-4DA7-BEE1-894FF5925065}" destId="{13DCE336-88F7-4F99-BAB4-14B28E954A6A}" srcOrd="1" destOrd="0" presId="urn:microsoft.com/office/officeart/2005/8/layout/hierarchy2"/>
    <dgm:cxn modelId="{9751018C-DDF6-4BD9-B1B6-7EA3A305A99E}" type="presOf" srcId="{4F1DB125-788D-4EBF-91DE-946C785198C7}" destId="{2E5CF4AA-6442-4A0A-9A14-D572F4777FCD}" srcOrd="0" destOrd="0" presId="urn:microsoft.com/office/officeart/2005/8/layout/hierarchy2"/>
    <dgm:cxn modelId="{B1DBB7F6-5D64-4BCC-8B28-1095AB883CF3}" type="presOf" srcId="{AF4AB0CF-423A-4D9E-AA2F-E7FFAC479E14}" destId="{721FDBE3-AFF3-4C75-81BB-6EDC49484BCB}" srcOrd="0" destOrd="0" presId="urn:microsoft.com/office/officeart/2005/8/layout/hierarchy2"/>
    <dgm:cxn modelId="{B5FF30E0-F0FE-4DDF-A707-E14D1C5ECD5A}" type="presOf" srcId="{6C19A2DC-728A-4CAF-8E27-5D0C51A2B936}" destId="{A060A345-C21F-409E-B41F-E615D6EB1BC2}" srcOrd="0" destOrd="0" presId="urn:microsoft.com/office/officeart/2005/8/layout/hierarchy2"/>
    <dgm:cxn modelId="{D42D0CCF-F3B4-4876-A022-77D9DB16F943}" type="presOf" srcId="{03254B3E-ABF9-4BF4-A54D-0EFA553E3496}" destId="{9C96E607-BE39-4CA2-AED6-7DCE4FEE28AC}" srcOrd="0" destOrd="0" presId="urn:microsoft.com/office/officeart/2005/8/layout/hierarchy2"/>
    <dgm:cxn modelId="{4300AA86-BC32-42BD-B875-3716D89C19AD}" type="presOf" srcId="{367B7B3D-0459-4431-99AB-BD00C3477991}" destId="{26C74CEE-4BD9-4C58-BD82-D13F897A5F72}" srcOrd="0" destOrd="0" presId="urn:microsoft.com/office/officeart/2005/8/layout/hierarchy2"/>
    <dgm:cxn modelId="{C021A3D2-CCC7-4389-ADF8-7D74DD01F372}" type="presOf" srcId="{56EB0B47-05F0-4C89-A347-45565E34F997}" destId="{490D45E8-30C8-4C59-A355-399377F94E1F}" srcOrd="1" destOrd="0" presId="urn:microsoft.com/office/officeart/2005/8/layout/hierarchy2"/>
    <dgm:cxn modelId="{8CF2ECA1-D847-4DF5-8179-B5B7AE550B4E}" type="presOf" srcId="{4F7A822E-FB49-4FBF-985B-1F7079D8281B}" destId="{616A5411-8B07-442E-85B4-C3DC59CB980E}" srcOrd="1" destOrd="0" presId="urn:microsoft.com/office/officeart/2005/8/layout/hierarchy2"/>
    <dgm:cxn modelId="{1ED66231-0F90-4578-8EEF-877C80C524B7}" type="presOf" srcId="{AD7244B2-BDD6-421D-A85C-1C8DF14A31D2}" destId="{D487236E-D143-41DF-80EA-AA95E23C363C}" srcOrd="0" destOrd="0" presId="urn:microsoft.com/office/officeart/2005/8/layout/hierarchy2"/>
    <dgm:cxn modelId="{4358EAA1-1FEB-4DE5-A021-88411AEBC857}" srcId="{1FAF1747-C6BE-4681-A691-92EDE317483F}" destId="{4F1DB125-788D-4EBF-91DE-946C785198C7}" srcOrd="0" destOrd="0" parTransId="{D2E726FB-C5DB-47C6-AFBF-721069BBAF03}" sibTransId="{2A2D7C12-085B-457E-A278-7D4693691B07}"/>
    <dgm:cxn modelId="{B325763C-60D1-4BB2-9458-98C81A7A86AA}" type="presOf" srcId="{35006876-09A8-411D-BA22-02CA0C18B6E9}" destId="{83A2CE90-3BB3-4F4E-9BFB-C003F74D89F7}" srcOrd="1" destOrd="0" presId="urn:microsoft.com/office/officeart/2005/8/layout/hierarchy2"/>
    <dgm:cxn modelId="{45C1C15D-EA96-49FB-9E6C-699F08445794}" type="presOf" srcId="{83B535D8-1F99-40D1-9055-F04B72F0F98B}" destId="{362592F4-4925-48F9-A0CC-F6B89DF78290}" srcOrd="0" destOrd="0" presId="urn:microsoft.com/office/officeart/2005/8/layout/hierarchy2"/>
    <dgm:cxn modelId="{620368FD-2A48-4DE4-9672-5539E91EBB18}" type="presOf" srcId="{1E249EFD-692B-450B-ABF5-4CA4F7170388}" destId="{EE3F2345-3EF5-4A9D-A416-6E6D4C7EE065}" srcOrd="0" destOrd="0" presId="urn:microsoft.com/office/officeart/2005/8/layout/hierarchy2"/>
    <dgm:cxn modelId="{5E56C115-A140-4365-B0DE-EBA54AF89163}" type="presOf" srcId="{03254B3E-ABF9-4BF4-A54D-0EFA553E3496}" destId="{B7757101-DBFB-4429-9AB1-EC0F05BE5361}" srcOrd="1" destOrd="0" presId="urn:microsoft.com/office/officeart/2005/8/layout/hierarchy2"/>
    <dgm:cxn modelId="{3D9AD7DC-48F1-4E6B-9198-2BF747662075}" type="presOf" srcId="{FA7B061F-B99E-4B1E-A399-75914E8B800A}" destId="{4B6A0999-D708-4046-9E08-3A4E38560F90}" srcOrd="1" destOrd="0" presId="urn:microsoft.com/office/officeart/2005/8/layout/hierarchy2"/>
    <dgm:cxn modelId="{D08AFC6E-E14C-4AEC-AFD6-BE1719D9FC59}" type="presOf" srcId="{A6C7E7DF-4E6B-4B60-9AE6-35FD06B6F5B5}" destId="{0BB4E8DA-61E4-42EA-BFB5-3212AA438736}" srcOrd="0" destOrd="0" presId="urn:microsoft.com/office/officeart/2005/8/layout/hierarchy2"/>
    <dgm:cxn modelId="{A0512B68-7F2F-4DB9-ADEE-12B5AC5C888E}" type="presOf" srcId="{B4FE7DC7-8B7A-433E-B862-D0351623AA1A}" destId="{1BEB772A-A308-4B57-B639-6BEE01B180D8}" srcOrd="1" destOrd="0" presId="urn:microsoft.com/office/officeart/2005/8/layout/hierarchy2"/>
    <dgm:cxn modelId="{0E0E578D-1760-4A14-AE1D-63BAB27537E3}" type="presOf" srcId="{5A421F6B-8080-44EF-A930-B75676171588}" destId="{97F1BD41-C799-450C-A5DF-9D00746033AD}" srcOrd="0" destOrd="0" presId="urn:microsoft.com/office/officeart/2005/8/layout/hierarchy2"/>
    <dgm:cxn modelId="{D619739C-5F3A-4432-AB0F-E202BD6B5833}" type="presOf" srcId="{83B535D8-1F99-40D1-9055-F04B72F0F98B}" destId="{FD865D20-9609-4D25-AC22-5B156CCDED08}" srcOrd="1" destOrd="0" presId="urn:microsoft.com/office/officeart/2005/8/layout/hierarchy2"/>
    <dgm:cxn modelId="{8E928B12-5526-44AE-90D8-CBEC1EA40D2F}" type="presOf" srcId="{AD7244B2-BDD6-421D-A85C-1C8DF14A31D2}" destId="{FB1D00F1-8D83-45A2-B338-5B6C7DC23D89}" srcOrd="1" destOrd="0" presId="urn:microsoft.com/office/officeart/2005/8/layout/hierarchy2"/>
    <dgm:cxn modelId="{AC4E0A77-7D50-4A69-A551-D352422A3B1E}" type="presOf" srcId="{A990C2CF-32F5-4FA6-920A-2DB5201A9451}" destId="{BCC609B1-857A-40FB-AF02-D381FEE0BC60}" srcOrd="0" destOrd="0" presId="urn:microsoft.com/office/officeart/2005/8/layout/hierarchy2"/>
    <dgm:cxn modelId="{90540EE8-D565-4BAB-8D54-9E97A332113D}" type="presOf" srcId="{56EB0B47-05F0-4C89-A347-45565E34F997}" destId="{7E8B587B-23BC-488C-9BE8-29BCB4893DFD}" srcOrd="0" destOrd="0" presId="urn:microsoft.com/office/officeart/2005/8/layout/hierarchy2"/>
    <dgm:cxn modelId="{5535DA25-6D65-4701-8A63-9F41847CF3D0}" type="presOf" srcId="{57E0E902-5EB6-4E1A-9A9B-92096273CECF}" destId="{321B2F97-E530-4E64-ADC4-5FD8422ABBE6}" srcOrd="0" destOrd="0" presId="urn:microsoft.com/office/officeart/2005/8/layout/hierarchy2"/>
    <dgm:cxn modelId="{1ECA97F2-E0EF-4095-A01F-C00BE5A9B5E9}" type="presOf" srcId="{DB6EC84D-0210-4453-9202-9C2DD9432E0D}" destId="{A6F4792D-E55B-4ED5-BE44-60E195D74265}" srcOrd="0" destOrd="0" presId="urn:microsoft.com/office/officeart/2005/8/layout/hierarchy2"/>
    <dgm:cxn modelId="{F37F3BD0-7A51-4DBB-BCE1-83FE93BA3628}" type="presOf" srcId="{0D33D171-F939-4A8F-8F38-3FE8110FB5B7}" destId="{92968546-0AA8-4746-8507-32197E8BC9DB}" srcOrd="0" destOrd="0" presId="urn:microsoft.com/office/officeart/2005/8/layout/hierarchy2"/>
    <dgm:cxn modelId="{0FD77BD6-415F-4757-891A-9F25B8F35298}" type="presOf" srcId="{A1E013D3-25CD-4AE0-A722-FB258435E367}" destId="{A78A6EEB-07E3-4FA7-966D-6D2865C03013}" srcOrd="0" destOrd="0" presId="urn:microsoft.com/office/officeart/2005/8/layout/hierarchy2"/>
    <dgm:cxn modelId="{724B0D4E-E766-41D0-A526-0298FA77FD2B}" type="presOf" srcId="{E72B596E-2E2F-46CB-ACB6-E4C8A936FCCC}" destId="{D2985900-B33D-4AC3-9D0B-8759D18F0532}" srcOrd="0" destOrd="0" presId="urn:microsoft.com/office/officeart/2005/8/layout/hierarchy2"/>
    <dgm:cxn modelId="{6D98A10B-1359-4601-A2C4-371A7979909D}" type="presOf" srcId="{148FADC1-D479-4A02-BB16-82F6E74E84B7}" destId="{916A7411-3F3E-4256-A069-300764CABCA5}" srcOrd="1" destOrd="0" presId="urn:microsoft.com/office/officeart/2005/8/layout/hierarchy2"/>
    <dgm:cxn modelId="{5996C671-3E0B-4C45-8BAB-B79C5FC22881}" type="presOf" srcId="{D7F2280D-1793-4DA7-BEE1-894FF5925065}" destId="{7D9652FB-28A3-4043-BFA6-BED0B3CF8DC3}" srcOrd="0" destOrd="0" presId="urn:microsoft.com/office/officeart/2005/8/layout/hierarchy2"/>
    <dgm:cxn modelId="{3C890016-A732-4E65-93D1-B47912CFDCFC}" type="presOf" srcId="{8DCF4D1A-25F4-4EE4-8D5F-F5E51F5EA730}" destId="{96BB6661-36D6-43AB-9AF8-EE0AC466A8F2}" srcOrd="1" destOrd="0" presId="urn:microsoft.com/office/officeart/2005/8/layout/hierarchy2"/>
    <dgm:cxn modelId="{79EE96C9-1A1A-48F6-BBF1-8094CC6FE8C4}" type="presOf" srcId="{4F7A822E-FB49-4FBF-985B-1F7079D8281B}" destId="{77540F69-FD78-4F80-969B-853C3E683859}" srcOrd="0" destOrd="0" presId="urn:microsoft.com/office/officeart/2005/8/layout/hierarchy2"/>
    <dgm:cxn modelId="{40915121-E103-4EB1-BAD9-7409E56D5294}" type="presOf" srcId="{6814B821-0B96-4F36-AEF6-31AD746B053E}" destId="{44292FC1-680D-4B15-8686-A6F0550BCEFD}" srcOrd="1" destOrd="0" presId="urn:microsoft.com/office/officeart/2005/8/layout/hierarchy2"/>
    <dgm:cxn modelId="{464B75D1-06AE-4FB1-9047-0C7A96D0C2F6}" type="presOf" srcId="{A990C2CF-32F5-4FA6-920A-2DB5201A9451}" destId="{219300A2-E321-4134-AFE1-ED1CE059E9E8}" srcOrd="1" destOrd="0" presId="urn:microsoft.com/office/officeart/2005/8/layout/hierarchy2"/>
    <dgm:cxn modelId="{5F98DB8E-5E14-4E5E-8210-52DA2CD6B51D}" type="presOf" srcId="{4F0B310B-8A43-4385-A14B-32AC4EABC8A8}" destId="{3CF02FB0-86A2-4B7A-A664-AFE93A1F32F0}" srcOrd="0" destOrd="0" presId="urn:microsoft.com/office/officeart/2005/8/layout/hierarchy2"/>
    <dgm:cxn modelId="{A300C81D-6293-4BE8-B231-A95D8D46E04A}" type="presOf" srcId="{01DD2088-C900-4940-9E9E-878326AF022C}" destId="{E76B2EDD-1086-473A-A74D-502A3C5DF4F7}" srcOrd="0" destOrd="0" presId="urn:microsoft.com/office/officeart/2005/8/layout/hierarchy2"/>
    <dgm:cxn modelId="{21B7ACB3-23FB-439D-A31B-EC6501DF20C9}" type="presOf" srcId="{7141EBC1-1C9E-490A-82FA-977D036680D5}" destId="{7A4A1EC1-FEBD-4293-96D8-776EE207A3E1}" srcOrd="0" destOrd="0" presId="urn:microsoft.com/office/officeart/2005/8/layout/hierarchy2"/>
    <dgm:cxn modelId="{DCD509F9-3397-46E5-8C8B-52185A46C302}" srcId="{D0FE8F0E-AA9A-4089-B079-E1BCB0483A26}" destId="{0E07BA68-174E-420B-A2A8-DE20359215DF}" srcOrd="2" destOrd="0" parTransId="{57E0E902-5EB6-4E1A-9A9B-92096273CECF}" sibTransId="{27937963-8D3F-4C15-9824-8D1974A4D609}"/>
    <dgm:cxn modelId="{D92C8D5C-09AD-4E15-81E7-D8BAB4F62C4B}" srcId="{00E17EC2-B76A-425B-BB2D-B201F4587BB5}" destId="{4F94C2F4-CAF8-48C8-A19D-5725D562B602}" srcOrd="0" destOrd="0" parTransId="{6814B821-0B96-4F36-AEF6-31AD746B053E}" sibTransId="{9FB7AD24-0936-44D6-8CD3-D168D8C05F2D}"/>
    <dgm:cxn modelId="{C139E839-9DCE-4A6D-BBE8-1081BB736BFF}" type="presOf" srcId="{30AF5FDE-4800-44A4-BC38-A2C9223E5435}" destId="{79EBC8DD-CB51-4CA7-9071-398AF673409B}" srcOrd="1" destOrd="0" presId="urn:microsoft.com/office/officeart/2005/8/layout/hierarchy2"/>
    <dgm:cxn modelId="{AB13B717-B689-46A8-BE25-475D9C9DEB7A}" srcId="{7141EBC1-1C9E-490A-82FA-977D036680D5}" destId="{988BA70F-8D09-4A45-94A8-4E73AC46FA80}" srcOrd="0" destOrd="0" parTransId="{4F0B310B-8A43-4385-A14B-32AC4EABC8A8}" sibTransId="{104A7351-0435-4B89-8148-BE2A16E229A5}"/>
    <dgm:cxn modelId="{503845CA-F99B-4469-9590-9E312FC2015B}" type="presOf" srcId="{5A421F6B-8080-44EF-A930-B75676171588}" destId="{7DAF9F28-1267-4473-B7DE-4A1DAB9068F9}" srcOrd="1" destOrd="0" presId="urn:microsoft.com/office/officeart/2005/8/layout/hierarchy2"/>
    <dgm:cxn modelId="{509E1203-5577-48FC-AC05-753D101F7FCE}" type="presOf" srcId="{9A59856D-0A79-45E9-B289-B75816DD4766}" destId="{9445B00B-8C09-4F28-A0C9-0B7E3352D486}" srcOrd="0" destOrd="0" presId="urn:microsoft.com/office/officeart/2005/8/layout/hierarchy2"/>
    <dgm:cxn modelId="{2DAED720-309E-442D-B19E-EA8439DFFBD1}" srcId="{48F12655-7562-4D0B-B53D-61DE754B4144}" destId="{20616C1B-04E1-4B32-98C9-2A22BEB193D7}" srcOrd="0" destOrd="0" parTransId="{8DCF4D1A-25F4-4EE4-8D5F-F5E51F5EA730}" sibTransId="{FA484E10-F3BD-489D-96A5-9409EAD37397}"/>
    <dgm:cxn modelId="{5311CCED-ABB3-497B-BF39-B0963F03C4EB}" type="presOf" srcId="{33FE106E-3E20-4320-88BB-2FD57C93220B}" destId="{20CB508F-46FA-4444-8EA2-7F5EBD7B94D0}" srcOrd="1" destOrd="0" presId="urn:microsoft.com/office/officeart/2005/8/layout/hierarchy2"/>
    <dgm:cxn modelId="{275D7F4A-BCD7-47EC-857B-8324DA682F40}" type="presOf" srcId="{AD644E8A-4DDC-4560-9262-E097077D2980}" destId="{73D3AB18-455D-4E9E-AA82-D7A8651B9E0B}" srcOrd="0" destOrd="0" presId="urn:microsoft.com/office/officeart/2005/8/layout/hierarchy2"/>
    <dgm:cxn modelId="{93F9D1D7-2B05-48A5-9A9B-8830BA93E38C}" type="presOf" srcId="{F9B058CC-A8EE-4F0B-A588-72EF107AE3E0}" destId="{6A1BE3E7-EA3A-4AA8-A089-D9A7E733A3CD}" srcOrd="1" destOrd="0" presId="urn:microsoft.com/office/officeart/2005/8/layout/hierarchy2"/>
    <dgm:cxn modelId="{58E9DD14-8830-44CC-979B-16568671B2CF}" srcId="{0E07BA68-174E-420B-A2A8-DE20359215DF}" destId="{A1E013D3-25CD-4AE0-A722-FB258435E367}" srcOrd="1" destOrd="0" parTransId="{01A25E3E-3036-48A8-B5B7-C7E781DDC70A}" sibTransId="{E60E0ECA-1424-41DF-B89E-3FE3EC8ECA28}"/>
    <dgm:cxn modelId="{29CF68F3-C52F-4F81-BC9A-8924D991E672}" type="presOf" srcId="{4CDB792B-0FC2-46B1-BDBE-10F0C003E629}" destId="{19D168EB-7808-4B59-9499-4F46337CF874}" srcOrd="0" destOrd="0" presId="urn:microsoft.com/office/officeart/2005/8/layout/hierarchy2"/>
    <dgm:cxn modelId="{46AF3500-6B92-4B1E-8ECC-F965297B8BEE}" srcId="{1E249EFD-692B-450B-ABF5-4CA4F7170388}" destId="{D0FE8F0E-AA9A-4089-B079-E1BCB0483A26}" srcOrd="1" destOrd="0" parTransId="{5A421F6B-8080-44EF-A930-B75676171588}" sibTransId="{34B9F6CB-58C1-4763-B132-EBB7DD7F1BD9}"/>
    <dgm:cxn modelId="{273E1C97-9B26-4D9C-8987-F3899447B001}" srcId="{1FAF1747-C6BE-4681-A691-92EDE317483F}" destId="{6C19A2DC-728A-4CAF-8E27-5D0C51A2B936}" srcOrd="1" destOrd="0" parTransId="{03254B3E-ABF9-4BF4-A54D-0EFA553E3496}" sibTransId="{ABDED9DC-A1A1-44E3-B852-C1A071D4A86A}"/>
    <dgm:cxn modelId="{3051C311-5F57-40BF-9FB9-630F07526860}" srcId="{D0FE8F0E-AA9A-4089-B079-E1BCB0483A26}" destId="{FDB6EBC1-4A49-4B90-A0A8-444C16EE7196}" srcOrd="1" destOrd="0" parTransId="{B4FE7DC7-8B7A-433E-B862-D0351623AA1A}" sibTransId="{0F20DB01-C33A-4D39-A084-51D35F2F7C95}"/>
    <dgm:cxn modelId="{78DD4B6D-A630-46FB-B877-421FB6D9F417}" type="presOf" srcId="{472F6D12-C8DF-46D7-9B88-3BFE605E5A5A}" destId="{E64F040A-29F0-44B1-B97F-0C19173F14F1}" srcOrd="0" destOrd="0" presId="urn:microsoft.com/office/officeart/2005/8/layout/hierarchy2"/>
    <dgm:cxn modelId="{E7FFAD68-B190-457F-B641-00628EC82F61}" srcId="{CE78C352-9120-4D8A-9B16-ADC80566ABF1}" destId="{0D33D171-F939-4A8F-8F38-3FE8110FB5B7}" srcOrd="0" destOrd="0" parTransId="{FA7B061F-B99E-4B1E-A399-75914E8B800A}" sibTransId="{D3014E1C-3903-459C-A1A6-AF352C4C663F}"/>
    <dgm:cxn modelId="{1C93E260-8182-4958-A53B-27912F8FE264}" type="presOf" srcId="{DB6EC84D-0210-4453-9202-9C2DD9432E0D}" destId="{7230BB16-8E80-4C0E-AF44-E0F53BE81DDE}" srcOrd="1" destOrd="0" presId="urn:microsoft.com/office/officeart/2005/8/layout/hierarchy2"/>
    <dgm:cxn modelId="{E65B997C-FC9C-422D-AE96-C1E59CE04591}" srcId="{0FD3BEBA-CD8D-4E7C-A21C-CF349A5178C9}" destId="{CE78C352-9120-4D8A-9B16-ADC80566ABF1}" srcOrd="0" destOrd="0" parTransId="{35006876-09A8-411D-BA22-02CA0C18B6E9}" sibTransId="{96EB1767-DCF3-4CAD-9EB8-8ABB5056A4E4}"/>
    <dgm:cxn modelId="{F098759C-A674-40FC-BE3D-EEFF54F33560}" type="presOf" srcId="{6814B821-0B96-4F36-AEF6-31AD746B053E}" destId="{1D045034-6FD5-4AAE-9A5C-3CA25EBEE74A}" srcOrd="0" destOrd="0" presId="urn:microsoft.com/office/officeart/2005/8/layout/hierarchy2"/>
    <dgm:cxn modelId="{1CF06496-A77D-4A4E-99DB-1C0A94C8A1BA}" srcId="{E72B596E-2E2F-46CB-ACB6-E4C8A936FCCC}" destId="{B7EED6F0-7ED0-49A0-B9A6-2299F02E4B27}" srcOrd="0" destOrd="0" parTransId="{4F7A822E-FB49-4FBF-985B-1F7079D8281B}" sibTransId="{0141F045-E7B7-468D-A953-7502A98F09C8}"/>
    <dgm:cxn modelId="{2DED1423-9715-440A-9A21-2CC62B432199}" type="presOf" srcId="{4F0B310B-8A43-4385-A14B-32AC4EABC8A8}" destId="{F9235FC3-E668-462F-9A40-DFC3FB71EE7E}" srcOrd="1" destOrd="0" presId="urn:microsoft.com/office/officeart/2005/8/layout/hierarchy2"/>
    <dgm:cxn modelId="{44FB26A0-D2A2-4D73-95CC-87986550AD61}" type="presOf" srcId="{0E07BA68-174E-420B-A2A8-DE20359215DF}" destId="{0A66C00E-72BC-436A-8565-FA796B1F1640}" srcOrd="0" destOrd="0" presId="urn:microsoft.com/office/officeart/2005/8/layout/hierarchy2"/>
    <dgm:cxn modelId="{A18AB003-17B4-4E01-9E93-9BF1CC6D7A88}" type="presOf" srcId="{148FADC1-D479-4A02-BB16-82F6E74E84B7}" destId="{E3518895-6653-499A-BA94-813BF911E375}" srcOrd="0" destOrd="0" presId="urn:microsoft.com/office/officeart/2005/8/layout/hierarchy2"/>
    <dgm:cxn modelId="{112976A1-FF45-4872-8507-03AC35E173D2}" type="presOf" srcId="{20616C1B-04E1-4B32-98C9-2A22BEB193D7}" destId="{102C9A67-5DB3-492F-8D4E-73830F25EFD5}" srcOrd="0" destOrd="0" presId="urn:microsoft.com/office/officeart/2005/8/layout/hierarchy2"/>
    <dgm:cxn modelId="{C9549F40-2E82-4374-AC59-5543E8169ECD}" type="presOf" srcId="{01A25E3E-3036-48A8-B5B7-C7E781DDC70A}" destId="{380047D0-82AC-4A85-BCD3-2B48C02B3F76}" srcOrd="1" destOrd="0" presId="urn:microsoft.com/office/officeart/2005/8/layout/hierarchy2"/>
    <dgm:cxn modelId="{E0687F91-5929-4F10-A1B1-A0DB596F5928}" srcId="{4F94C2F4-CAF8-48C8-A19D-5725D562B602}" destId="{1FAF1747-C6BE-4681-A691-92EDE317483F}" srcOrd="0" destOrd="0" parTransId="{A990C2CF-32F5-4FA6-920A-2DB5201A9451}" sibTransId="{BFF9C976-8A8F-487E-B532-9803EA8D05A5}"/>
    <dgm:cxn modelId="{2CEDB25C-334C-46A1-9E45-EBF1AC4A0BC1}" type="presOf" srcId="{01A25E3E-3036-48A8-B5B7-C7E781DDC70A}" destId="{10BDD2AB-EC7E-437F-BB4C-4D937809F2D4}" srcOrd="0" destOrd="0" presId="urn:microsoft.com/office/officeart/2005/8/layout/hierarchy2"/>
    <dgm:cxn modelId="{F054E8EE-F8DB-4BA6-9B4A-CC1862FA31B6}" type="presOf" srcId="{988BA70F-8D09-4A45-94A8-4E73AC46FA80}" destId="{AE1EB991-EA77-414F-8556-4C0BBBBC711F}" srcOrd="0" destOrd="0" presId="urn:microsoft.com/office/officeart/2005/8/layout/hierarchy2"/>
    <dgm:cxn modelId="{14C5D01A-3340-4785-BF71-B88A3D549326}" type="presOf" srcId="{A6C7E7DF-4E6B-4B60-9AE6-35FD06B6F5B5}" destId="{DC102324-FE81-4AD4-87BC-FE66B73FEDDF}" srcOrd="1" destOrd="0" presId="urn:microsoft.com/office/officeart/2005/8/layout/hierarchy2"/>
    <dgm:cxn modelId="{B6607AE8-F7F0-4EBB-A668-BF4631A03A15}" type="presOf" srcId="{0FD3BEBA-CD8D-4E7C-A21C-CF349A5178C9}" destId="{DFFF46F7-051D-48BC-A04A-CED49F497478}" srcOrd="0" destOrd="0" presId="urn:microsoft.com/office/officeart/2005/8/layout/hierarchy2"/>
    <dgm:cxn modelId="{726E9961-F32C-4D82-9C02-3689B739E6A1}" type="presOf" srcId="{FA7B061F-B99E-4B1E-A399-75914E8B800A}" destId="{8113EDE8-8063-42DE-8639-46A00AC77EFA}" srcOrd="0" destOrd="0" presId="urn:microsoft.com/office/officeart/2005/8/layout/hierarchy2"/>
    <dgm:cxn modelId="{3003A9DB-EE98-487A-BE19-228B265EC23E}" type="presOf" srcId="{B4FE7DC7-8B7A-433E-B862-D0351623AA1A}" destId="{75AFF8C9-159C-4F50-A8A2-84591B9A344F}" srcOrd="0" destOrd="0" presId="urn:microsoft.com/office/officeart/2005/8/layout/hierarchy2"/>
    <dgm:cxn modelId="{45DB188E-2904-44F7-AA58-28ACE52AB51D}" srcId="{0FD3BEBA-CD8D-4E7C-A21C-CF349A5178C9}" destId="{1E249EFD-692B-450B-ABF5-4CA4F7170388}" srcOrd="1" destOrd="0" parTransId="{F9B058CC-A8EE-4F0B-A588-72EF107AE3E0}" sibTransId="{49835676-1AB0-4E46-BFFA-79E02588B8B8}"/>
    <dgm:cxn modelId="{64A8D836-8378-465B-B5A9-D754F28ABC84}" type="presOf" srcId="{86F765B8-0F9A-402A-A862-1C88A0E8E016}" destId="{4AF70EAB-805E-450A-BDFD-27A5DEEF45D4}" srcOrd="0" destOrd="0" presId="urn:microsoft.com/office/officeart/2005/8/layout/hierarchy2"/>
    <dgm:cxn modelId="{4E8B7A68-FEB8-495C-8E23-5877FB2E4432}" srcId="{AF4AB0CF-423A-4D9E-AA2F-E7FFAC479E14}" destId="{472F6D12-C8DF-46D7-9B88-3BFE605E5A5A}" srcOrd="1" destOrd="0" parTransId="{56EB0B47-05F0-4C89-A347-45565E34F997}" sibTransId="{3945D6D3-2588-41DF-BD2B-EB44BCA74423}"/>
    <dgm:cxn modelId="{04E353F5-145B-4CE2-A7E2-0EE430D94261}" type="presOf" srcId="{B0DED9B6-7557-4914-9988-15E0E6FF5995}" destId="{53F07A40-71D2-4ABD-B293-B4F0233C71D7}" srcOrd="0" destOrd="0" presId="urn:microsoft.com/office/officeart/2005/8/layout/hierarchy2"/>
    <dgm:cxn modelId="{E911AE4A-CDAD-4509-8F31-A88784E0436C}" type="presOf" srcId="{BB719BC4-E1B0-4CD4-AC51-BEC4EB7D1171}" destId="{D4DC43E6-5B19-495B-B6D8-7D988AD790B4}" srcOrd="1" destOrd="0" presId="urn:microsoft.com/office/officeart/2005/8/layout/hierarchy2"/>
    <dgm:cxn modelId="{4672F4DE-BFD4-412C-A963-E2D1636B3161}" type="presOf" srcId="{33FE106E-3E20-4320-88BB-2FD57C93220B}" destId="{53C43847-1FFC-42CD-AC81-5688B8D4CA48}" srcOrd="0" destOrd="0" presId="urn:microsoft.com/office/officeart/2005/8/layout/hierarchy2"/>
    <dgm:cxn modelId="{48BACD84-0D9E-4481-8756-4F9557BBD2EA}" srcId="{0E07BA68-174E-420B-A2A8-DE20359215DF}" destId="{E72B596E-2E2F-46CB-ACB6-E4C8A936FCCC}" srcOrd="0" destOrd="0" parTransId="{D7F2280D-1793-4DA7-BEE1-894FF5925065}" sibTransId="{AC3A8D28-638D-4E00-AFEE-87BB9EF64F75}"/>
    <dgm:cxn modelId="{2429C91C-95CA-4418-9B4B-87D097C03BA4}" srcId="{AF4AB0CF-423A-4D9E-AA2F-E7FFAC479E14}" destId="{F67A6FB0-75DA-4071-9E12-189E30ACC275}" srcOrd="0" destOrd="0" parTransId="{DB6EC84D-0210-4453-9202-9C2DD9432E0D}" sibTransId="{EAE14B74-F092-45D1-95B9-E22DB7C301AA}"/>
    <dgm:cxn modelId="{E0519658-4785-4735-A085-4C1FB2ACA6FB}" type="presOf" srcId="{E38C42E6-8918-4954-9901-5DD42A135A27}" destId="{F17B5C62-AA9A-474F-822E-043DA3FFE6A0}" srcOrd="0" destOrd="0" presId="urn:microsoft.com/office/officeart/2005/8/layout/hierarchy2"/>
    <dgm:cxn modelId="{400AD1B6-8253-41B6-A54A-3CD1C77BA302}" srcId="{0E07BA68-174E-420B-A2A8-DE20359215DF}" destId="{AF4AB0CF-423A-4D9E-AA2F-E7FFAC479E14}" srcOrd="2" destOrd="0" parTransId="{4CDB792B-0FC2-46B1-BDBE-10F0C003E629}" sibTransId="{FAEB749E-2FB6-43AE-9345-1A408B546D06}"/>
    <dgm:cxn modelId="{4FD2333F-8976-4D36-AB20-67406C9FF69E}" type="presOf" srcId="{8DCF4D1A-25F4-4EE4-8D5F-F5E51F5EA730}" destId="{F1CD2116-8A48-4143-9436-ED4A4DE2AF8F}" srcOrd="0" destOrd="0" presId="urn:microsoft.com/office/officeart/2005/8/layout/hierarchy2"/>
    <dgm:cxn modelId="{D8D9A612-DA5E-4DF9-9AF7-13EF9CC93F15}" type="presOf" srcId="{4CDB792B-0FC2-46B1-BDBE-10F0C003E629}" destId="{0B6A81F4-27BD-4B50-86C6-7A1531091EAB}" srcOrd="1" destOrd="0" presId="urn:microsoft.com/office/officeart/2005/8/layout/hierarchy2"/>
    <dgm:cxn modelId="{D79326EC-C96C-465D-9BD8-A29A6DF8A67F}" type="presOf" srcId="{00E17EC2-B76A-425B-BB2D-B201F4587BB5}" destId="{D7600B49-EDFF-45DC-8136-3D6139F81685}" srcOrd="0" destOrd="0" presId="urn:microsoft.com/office/officeart/2005/8/layout/hierarchy2"/>
    <dgm:cxn modelId="{E6A8AB57-91C9-4DDE-B68F-3C6473F694FE}" type="presOf" srcId="{BB719BC4-E1B0-4CD4-AC51-BEC4EB7D1171}" destId="{23BD3DDC-6642-4D96-9B8A-8386D552F7B7}" srcOrd="0" destOrd="0" presId="urn:microsoft.com/office/officeart/2005/8/layout/hierarchy2"/>
    <dgm:cxn modelId="{C6D62DD8-B8FA-4F40-AAE5-3C08E5CB6B9F}" type="presParOf" srcId="{E76B2EDD-1086-473A-A74D-502A3C5DF4F7}" destId="{A4BFF28B-D9B6-445C-9BDF-33BEE73F3B69}" srcOrd="0" destOrd="0" presId="urn:microsoft.com/office/officeart/2005/8/layout/hierarchy2"/>
    <dgm:cxn modelId="{472B47A5-7B26-44AA-8E24-28D29651369E}" type="presParOf" srcId="{A4BFF28B-D9B6-445C-9BDF-33BEE73F3B69}" destId="{DFFF46F7-051D-48BC-A04A-CED49F497478}" srcOrd="0" destOrd="0" presId="urn:microsoft.com/office/officeart/2005/8/layout/hierarchy2"/>
    <dgm:cxn modelId="{F18BD63E-A796-4D82-B0D0-6EFDD685ED1E}" type="presParOf" srcId="{A4BFF28B-D9B6-445C-9BDF-33BEE73F3B69}" destId="{284C4CE8-E0E6-46C0-82FD-58841BC4193F}" srcOrd="1" destOrd="0" presId="urn:microsoft.com/office/officeart/2005/8/layout/hierarchy2"/>
    <dgm:cxn modelId="{A7796E91-2A0C-45E5-B5C2-493A2A890F94}" type="presParOf" srcId="{284C4CE8-E0E6-46C0-82FD-58841BC4193F}" destId="{E7B4391E-30FA-44E2-8320-564F8D8D5A7D}" srcOrd="0" destOrd="0" presId="urn:microsoft.com/office/officeart/2005/8/layout/hierarchy2"/>
    <dgm:cxn modelId="{1ED89E8A-479B-4DCA-A0EC-E9B588F11655}" type="presParOf" srcId="{E7B4391E-30FA-44E2-8320-564F8D8D5A7D}" destId="{83A2CE90-3BB3-4F4E-9BFB-C003F74D89F7}" srcOrd="0" destOrd="0" presId="urn:microsoft.com/office/officeart/2005/8/layout/hierarchy2"/>
    <dgm:cxn modelId="{770F1DE1-36C4-4D0A-A5EF-54B0FB8FC686}" type="presParOf" srcId="{284C4CE8-E0E6-46C0-82FD-58841BC4193F}" destId="{3ABA4223-892E-4CBA-AE2F-A5062BB0D35C}" srcOrd="1" destOrd="0" presId="urn:microsoft.com/office/officeart/2005/8/layout/hierarchy2"/>
    <dgm:cxn modelId="{DD544269-1A14-4BF3-8789-7D44598BB3FD}" type="presParOf" srcId="{3ABA4223-892E-4CBA-AE2F-A5062BB0D35C}" destId="{27A989B5-863B-4BA0-97A2-53A0AE4482A2}" srcOrd="0" destOrd="0" presId="urn:microsoft.com/office/officeart/2005/8/layout/hierarchy2"/>
    <dgm:cxn modelId="{6CD2BF04-150B-42B7-9919-41BBCAA9D21A}" type="presParOf" srcId="{3ABA4223-892E-4CBA-AE2F-A5062BB0D35C}" destId="{375405FB-7062-4FE5-A08A-38A694BB136F}" srcOrd="1" destOrd="0" presId="urn:microsoft.com/office/officeart/2005/8/layout/hierarchy2"/>
    <dgm:cxn modelId="{F48F35EE-70D3-467F-9902-F1B1F55CA2CF}" type="presParOf" srcId="{375405FB-7062-4FE5-A08A-38A694BB136F}" destId="{8113EDE8-8063-42DE-8639-46A00AC77EFA}" srcOrd="0" destOrd="0" presId="urn:microsoft.com/office/officeart/2005/8/layout/hierarchy2"/>
    <dgm:cxn modelId="{CDAC3BE6-02F6-4CF4-910C-A48D714C4BC9}" type="presParOf" srcId="{8113EDE8-8063-42DE-8639-46A00AC77EFA}" destId="{4B6A0999-D708-4046-9E08-3A4E38560F90}" srcOrd="0" destOrd="0" presId="urn:microsoft.com/office/officeart/2005/8/layout/hierarchy2"/>
    <dgm:cxn modelId="{0A206C61-B4BA-4CC3-B45E-48BC0843FBD4}" type="presParOf" srcId="{375405FB-7062-4FE5-A08A-38A694BB136F}" destId="{BE4411FD-5DD0-456C-875E-F75F44C79EAC}" srcOrd="1" destOrd="0" presId="urn:microsoft.com/office/officeart/2005/8/layout/hierarchy2"/>
    <dgm:cxn modelId="{0A979A87-13FD-43BD-9D04-AFC4249576DE}" type="presParOf" srcId="{BE4411FD-5DD0-456C-875E-F75F44C79EAC}" destId="{92968546-0AA8-4746-8507-32197E8BC9DB}" srcOrd="0" destOrd="0" presId="urn:microsoft.com/office/officeart/2005/8/layout/hierarchy2"/>
    <dgm:cxn modelId="{9F87F41E-B502-4CE2-A310-DF5DCED09CB1}" type="presParOf" srcId="{BE4411FD-5DD0-456C-875E-F75F44C79EAC}" destId="{42458ECA-E691-4260-862C-C66B45F6A6E2}" srcOrd="1" destOrd="0" presId="urn:microsoft.com/office/officeart/2005/8/layout/hierarchy2"/>
    <dgm:cxn modelId="{D017A1A1-5F2A-4F38-A5F6-CE3243924CD3}" type="presParOf" srcId="{42458ECA-E691-4260-862C-C66B45F6A6E2}" destId="{F17B5C62-AA9A-474F-822E-043DA3FFE6A0}" srcOrd="0" destOrd="0" presId="urn:microsoft.com/office/officeart/2005/8/layout/hierarchy2"/>
    <dgm:cxn modelId="{903AF83E-7B4E-4061-9B76-09B639E339AC}" type="presParOf" srcId="{F17B5C62-AA9A-474F-822E-043DA3FFE6A0}" destId="{3B2E226B-D028-411A-8290-45E30F953ABE}" srcOrd="0" destOrd="0" presId="urn:microsoft.com/office/officeart/2005/8/layout/hierarchy2"/>
    <dgm:cxn modelId="{53848CBC-4824-4BE1-B51D-B692B1FC7643}" type="presParOf" srcId="{42458ECA-E691-4260-862C-C66B45F6A6E2}" destId="{D70D2799-5AA5-4EAD-80E8-99A604FDA4F9}" srcOrd="1" destOrd="0" presId="urn:microsoft.com/office/officeart/2005/8/layout/hierarchy2"/>
    <dgm:cxn modelId="{53431F95-6F4A-4CB0-918F-0BC6A341CA10}" type="presParOf" srcId="{D70D2799-5AA5-4EAD-80E8-99A604FDA4F9}" destId="{18C62609-A719-4F66-BE28-F580DC2E193D}" srcOrd="0" destOrd="0" presId="urn:microsoft.com/office/officeart/2005/8/layout/hierarchy2"/>
    <dgm:cxn modelId="{87DCF939-D25B-43AF-9E63-DFCEEBC0113A}" type="presParOf" srcId="{D70D2799-5AA5-4EAD-80E8-99A604FDA4F9}" destId="{736FF480-41F0-4382-B70A-7CA47D8C84EA}" srcOrd="1" destOrd="0" presId="urn:microsoft.com/office/officeart/2005/8/layout/hierarchy2"/>
    <dgm:cxn modelId="{77AD71B3-278A-4ABA-B25C-80D123188871}" type="presParOf" srcId="{284C4CE8-E0E6-46C0-82FD-58841BC4193F}" destId="{A6F8A8BA-A66D-4B75-9559-B42D3E21574F}" srcOrd="2" destOrd="0" presId="urn:microsoft.com/office/officeart/2005/8/layout/hierarchy2"/>
    <dgm:cxn modelId="{6D819FDD-C8C4-418E-83F3-774CCBE424B5}" type="presParOf" srcId="{A6F8A8BA-A66D-4B75-9559-B42D3E21574F}" destId="{6A1BE3E7-EA3A-4AA8-A089-D9A7E733A3CD}" srcOrd="0" destOrd="0" presId="urn:microsoft.com/office/officeart/2005/8/layout/hierarchy2"/>
    <dgm:cxn modelId="{F8BFD771-5713-4797-9D2E-D0F287E9BEFE}" type="presParOf" srcId="{284C4CE8-E0E6-46C0-82FD-58841BC4193F}" destId="{40A298F5-A304-4647-8A0C-BEC60B736FD0}" srcOrd="3" destOrd="0" presId="urn:microsoft.com/office/officeart/2005/8/layout/hierarchy2"/>
    <dgm:cxn modelId="{9656159E-ADF0-422E-AA97-D46466EF6F8A}" type="presParOf" srcId="{40A298F5-A304-4647-8A0C-BEC60B736FD0}" destId="{EE3F2345-3EF5-4A9D-A416-6E6D4C7EE065}" srcOrd="0" destOrd="0" presId="urn:microsoft.com/office/officeart/2005/8/layout/hierarchy2"/>
    <dgm:cxn modelId="{08AEC236-2AFC-4C9A-8ACF-707F3FE22081}" type="presParOf" srcId="{40A298F5-A304-4647-8A0C-BEC60B736FD0}" destId="{6A8A17FD-0195-4FB8-8380-E47F7F7FD993}" srcOrd="1" destOrd="0" presId="urn:microsoft.com/office/officeart/2005/8/layout/hierarchy2"/>
    <dgm:cxn modelId="{E3896174-906A-4ABA-B17D-7BA36C91941F}" type="presParOf" srcId="{6A8A17FD-0195-4FB8-8380-E47F7F7FD993}" destId="{362592F4-4925-48F9-A0CC-F6B89DF78290}" srcOrd="0" destOrd="0" presId="urn:microsoft.com/office/officeart/2005/8/layout/hierarchy2"/>
    <dgm:cxn modelId="{CA118E0E-E322-4ABA-9A70-BF67F96CE0B3}" type="presParOf" srcId="{362592F4-4925-48F9-A0CC-F6B89DF78290}" destId="{FD865D20-9609-4D25-AC22-5B156CCDED08}" srcOrd="0" destOrd="0" presId="urn:microsoft.com/office/officeart/2005/8/layout/hierarchy2"/>
    <dgm:cxn modelId="{9F2D6984-39F8-46A0-B089-0CC5E1EE281C}" type="presParOf" srcId="{6A8A17FD-0195-4FB8-8380-E47F7F7FD993}" destId="{D0E38C0D-CF2D-461C-9719-64B52B24DF68}" srcOrd="1" destOrd="0" presId="urn:microsoft.com/office/officeart/2005/8/layout/hierarchy2"/>
    <dgm:cxn modelId="{F24FEDC5-5D85-4F56-9265-65967D2D60F9}" type="presParOf" srcId="{D0E38C0D-CF2D-461C-9719-64B52B24DF68}" destId="{D7600B49-EDFF-45DC-8136-3D6139F81685}" srcOrd="0" destOrd="0" presId="urn:microsoft.com/office/officeart/2005/8/layout/hierarchy2"/>
    <dgm:cxn modelId="{E6A58379-479B-4DFA-8B57-331F7BD1CA58}" type="presParOf" srcId="{D0E38C0D-CF2D-461C-9719-64B52B24DF68}" destId="{B573CA5F-F544-4940-B28D-282D8B2BA1D9}" srcOrd="1" destOrd="0" presId="urn:microsoft.com/office/officeart/2005/8/layout/hierarchy2"/>
    <dgm:cxn modelId="{0D2A788A-6984-46D4-9730-0F6926CFEE26}" type="presParOf" srcId="{B573CA5F-F544-4940-B28D-282D8B2BA1D9}" destId="{1D045034-6FD5-4AAE-9A5C-3CA25EBEE74A}" srcOrd="0" destOrd="0" presId="urn:microsoft.com/office/officeart/2005/8/layout/hierarchy2"/>
    <dgm:cxn modelId="{36C53B33-619F-4ABC-AC84-8D183AA34376}" type="presParOf" srcId="{1D045034-6FD5-4AAE-9A5C-3CA25EBEE74A}" destId="{44292FC1-680D-4B15-8686-A6F0550BCEFD}" srcOrd="0" destOrd="0" presId="urn:microsoft.com/office/officeart/2005/8/layout/hierarchy2"/>
    <dgm:cxn modelId="{8C9A2711-5560-449F-85E1-360A5DE24E95}" type="presParOf" srcId="{B573CA5F-F544-4940-B28D-282D8B2BA1D9}" destId="{596873CF-8689-40C0-B24F-2A3A7E67CFBB}" srcOrd="1" destOrd="0" presId="urn:microsoft.com/office/officeart/2005/8/layout/hierarchy2"/>
    <dgm:cxn modelId="{C1520A26-236C-4959-82E5-96BFE06270AF}" type="presParOf" srcId="{596873CF-8689-40C0-B24F-2A3A7E67CFBB}" destId="{11D2F7A9-2AC1-4330-8062-635532D90916}" srcOrd="0" destOrd="0" presId="urn:microsoft.com/office/officeart/2005/8/layout/hierarchy2"/>
    <dgm:cxn modelId="{025B17FE-03A7-41D6-BE93-94CDAC47587D}" type="presParOf" srcId="{596873CF-8689-40C0-B24F-2A3A7E67CFBB}" destId="{316D9617-23FA-423D-AFB8-5053AA15B205}" srcOrd="1" destOrd="0" presId="urn:microsoft.com/office/officeart/2005/8/layout/hierarchy2"/>
    <dgm:cxn modelId="{CC26B7A0-F621-4965-A5CE-5B4971EACF5A}" type="presParOf" srcId="{316D9617-23FA-423D-AFB8-5053AA15B205}" destId="{BCC609B1-857A-40FB-AF02-D381FEE0BC60}" srcOrd="0" destOrd="0" presId="urn:microsoft.com/office/officeart/2005/8/layout/hierarchy2"/>
    <dgm:cxn modelId="{10182BB4-CB52-4C6D-8C97-85C695764629}" type="presParOf" srcId="{BCC609B1-857A-40FB-AF02-D381FEE0BC60}" destId="{219300A2-E321-4134-AFE1-ED1CE059E9E8}" srcOrd="0" destOrd="0" presId="urn:microsoft.com/office/officeart/2005/8/layout/hierarchy2"/>
    <dgm:cxn modelId="{A69821B1-A813-4F2F-8199-BA7F23F144A2}" type="presParOf" srcId="{316D9617-23FA-423D-AFB8-5053AA15B205}" destId="{5AB171E7-82BB-43FE-9FF3-1C71B988FA61}" srcOrd="1" destOrd="0" presId="urn:microsoft.com/office/officeart/2005/8/layout/hierarchy2"/>
    <dgm:cxn modelId="{31F107B2-C730-488B-8FD4-67CCF34D8DEB}" type="presParOf" srcId="{5AB171E7-82BB-43FE-9FF3-1C71B988FA61}" destId="{46089AA6-E2BB-4F7F-9B14-6852EAC8DB69}" srcOrd="0" destOrd="0" presId="urn:microsoft.com/office/officeart/2005/8/layout/hierarchy2"/>
    <dgm:cxn modelId="{C5987B4A-6617-4C54-AEF1-829BAA1296A2}" type="presParOf" srcId="{5AB171E7-82BB-43FE-9FF3-1C71B988FA61}" destId="{F8F56ADB-77E4-4C50-9597-44E6CBC0A1DB}" srcOrd="1" destOrd="0" presId="urn:microsoft.com/office/officeart/2005/8/layout/hierarchy2"/>
    <dgm:cxn modelId="{7A47F198-12E9-4512-B973-3E4F3FD16460}" type="presParOf" srcId="{F8F56ADB-77E4-4C50-9597-44E6CBC0A1DB}" destId="{E85B3F7D-1043-439A-9991-424127D33E90}" srcOrd="0" destOrd="0" presId="urn:microsoft.com/office/officeart/2005/8/layout/hierarchy2"/>
    <dgm:cxn modelId="{698F2373-C16C-42CB-AE16-D0F706D9BAFB}" type="presParOf" srcId="{E85B3F7D-1043-439A-9991-424127D33E90}" destId="{31513293-16E9-4EE1-9B99-05F28E09E546}" srcOrd="0" destOrd="0" presId="urn:microsoft.com/office/officeart/2005/8/layout/hierarchy2"/>
    <dgm:cxn modelId="{49CF8B54-4358-4D58-97DA-2BE9938FA92E}" type="presParOf" srcId="{F8F56ADB-77E4-4C50-9597-44E6CBC0A1DB}" destId="{B56EAC6B-E5C4-4633-9913-E57A1D5D4BEB}" srcOrd="1" destOrd="0" presId="urn:microsoft.com/office/officeart/2005/8/layout/hierarchy2"/>
    <dgm:cxn modelId="{B885D6AD-BFD4-4FF8-82E9-6A6B51492B09}" type="presParOf" srcId="{B56EAC6B-E5C4-4633-9913-E57A1D5D4BEB}" destId="{2E5CF4AA-6442-4A0A-9A14-D572F4777FCD}" srcOrd="0" destOrd="0" presId="urn:microsoft.com/office/officeart/2005/8/layout/hierarchy2"/>
    <dgm:cxn modelId="{EF4C833E-4727-4AA1-BC4B-E2E0493D1D33}" type="presParOf" srcId="{B56EAC6B-E5C4-4633-9913-E57A1D5D4BEB}" destId="{7C48E51C-BDF2-4265-9053-D45FCAC312DE}" srcOrd="1" destOrd="0" presId="urn:microsoft.com/office/officeart/2005/8/layout/hierarchy2"/>
    <dgm:cxn modelId="{49C13C70-5F25-43D1-ACEF-1DC06F6FED8C}" type="presParOf" srcId="{F8F56ADB-77E4-4C50-9597-44E6CBC0A1DB}" destId="{9C96E607-BE39-4CA2-AED6-7DCE4FEE28AC}" srcOrd="2" destOrd="0" presId="urn:microsoft.com/office/officeart/2005/8/layout/hierarchy2"/>
    <dgm:cxn modelId="{A7272AF7-8BB0-4BAE-A5A3-D882406C19BA}" type="presParOf" srcId="{9C96E607-BE39-4CA2-AED6-7DCE4FEE28AC}" destId="{B7757101-DBFB-4429-9AB1-EC0F05BE5361}" srcOrd="0" destOrd="0" presId="urn:microsoft.com/office/officeart/2005/8/layout/hierarchy2"/>
    <dgm:cxn modelId="{1DEDABA5-2219-4121-A249-2E167AC1C48A}" type="presParOf" srcId="{F8F56ADB-77E4-4C50-9597-44E6CBC0A1DB}" destId="{1CA10988-CB31-4EA7-81D0-3AAC01E7548B}" srcOrd="3" destOrd="0" presId="urn:microsoft.com/office/officeart/2005/8/layout/hierarchy2"/>
    <dgm:cxn modelId="{18AB4B3A-DE76-460D-A677-3CB96BB59CA8}" type="presParOf" srcId="{1CA10988-CB31-4EA7-81D0-3AAC01E7548B}" destId="{A060A345-C21F-409E-B41F-E615D6EB1BC2}" srcOrd="0" destOrd="0" presId="urn:microsoft.com/office/officeart/2005/8/layout/hierarchy2"/>
    <dgm:cxn modelId="{749ED1A5-ED39-4B86-871C-FE9A0CBE312E}" type="presParOf" srcId="{1CA10988-CB31-4EA7-81D0-3AAC01E7548B}" destId="{70F43D9B-AC86-4356-A9EF-D09DC8E623F1}" srcOrd="1" destOrd="0" presId="urn:microsoft.com/office/officeart/2005/8/layout/hierarchy2"/>
    <dgm:cxn modelId="{14B7534C-78A3-483C-A513-A7D45F82C23E}" type="presParOf" srcId="{316D9617-23FA-423D-AFB8-5053AA15B205}" destId="{23BD3DDC-6642-4D96-9B8A-8386D552F7B7}" srcOrd="2" destOrd="0" presId="urn:microsoft.com/office/officeart/2005/8/layout/hierarchy2"/>
    <dgm:cxn modelId="{3CD06D91-58FC-42D9-8D0C-E02EF342B1E1}" type="presParOf" srcId="{23BD3DDC-6642-4D96-9B8A-8386D552F7B7}" destId="{D4DC43E6-5B19-495B-B6D8-7D988AD790B4}" srcOrd="0" destOrd="0" presId="urn:microsoft.com/office/officeart/2005/8/layout/hierarchy2"/>
    <dgm:cxn modelId="{EE820C42-12BA-40FE-BB82-6C784A29B252}" type="presParOf" srcId="{316D9617-23FA-423D-AFB8-5053AA15B205}" destId="{712C32F0-15D9-4AF9-A1FC-8907CFFC61FD}" srcOrd="3" destOrd="0" presId="urn:microsoft.com/office/officeart/2005/8/layout/hierarchy2"/>
    <dgm:cxn modelId="{3C9018E1-E279-4E2F-BC3B-59977FF96377}" type="presParOf" srcId="{712C32F0-15D9-4AF9-A1FC-8907CFFC61FD}" destId="{3787CD7D-42B8-4244-A00E-0A8F882C19BE}" srcOrd="0" destOrd="0" presId="urn:microsoft.com/office/officeart/2005/8/layout/hierarchy2"/>
    <dgm:cxn modelId="{42C082C7-9E0C-4163-BF51-9F8BBCD7826B}" type="presParOf" srcId="{712C32F0-15D9-4AF9-A1FC-8907CFFC61FD}" destId="{32ACBA31-2E97-4164-9030-F2F5984248D6}" srcOrd="1" destOrd="0" presId="urn:microsoft.com/office/officeart/2005/8/layout/hierarchy2"/>
    <dgm:cxn modelId="{F495B0EF-7E49-4AA4-9989-6CEC8C00A91D}" type="presParOf" srcId="{32ACBA31-2E97-4164-9030-F2F5984248D6}" destId="{F1CD2116-8A48-4143-9436-ED4A4DE2AF8F}" srcOrd="0" destOrd="0" presId="urn:microsoft.com/office/officeart/2005/8/layout/hierarchy2"/>
    <dgm:cxn modelId="{A7455BE9-9DE1-41B1-813A-F46D0CFF9613}" type="presParOf" srcId="{F1CD2116-8A48-4143-9436-ED4A4DE2AF8F}" destId="{96BB6661-36D6-43AB-9AF8-EE0AC466A8F2}" srcOrd="0" destOrd="0" presId="urn:microsoft.com/office/officeart/2005/8/layout/hierarchy2"/>
    <dgm:cxn modelId="{2B36E0FE-37DD-4A07-80EB-63B1FEAE98C7}" type="presParOf" srcId="{32ACBA31-2E97-4164-9030-F2F5984248D6}" destId="{367BD55F-4823-4A06-A671-CC58D1E5C7FA}" srcOrd="1" destOrd="0" presId="urn:microsoft.com/office/officeart/2005/8/layout/hierarchy2"/>
    <dgm:cxn modelId="{20298DCC-AFB6-4C2A-A54A-3866441D2B9F}" type="presParOf" srcId="{367BD55F-4823-4A06-A671-CC58D1E5C7FA}" destId="{102C9A67-5DB3-492F-8D4E-73830F25EFD5}" srcOrd="0" destOrd="0" presId="urn:microsoft.com/office/officeart/2005/8/layout/hierarchy2"/>
    <dgm:cxn modelId="{37057BD0-9B1A-4BBB-B2F6-70E1F43C4E4D}" type="presParOf" srcId="{367BD55F-4823-4A06-A671-CC58D1E5C7FA}" destId="{EF3B0CC0-AC30-45CB-BFF8-53FC55C891D7}" srcOrd="1" destOrd="0" presId="urn:microsoft.com/office/officeart/2005/8/layout/hierarchy2"/>
    <dgm:cxn modelId="{8FF43539-57E8-49F4-BDAF-B2F3E7874782}" type="presParOf" srcId="{6A8A17FD-0195-4FB8-8380-E47F7F7FD993}" destId="{97F1BD41-C799-450C-A5DF-9D00746033AD}" srcOrd="2" destOrd="0" presId="urn:microsoft.com/office/officeart/2005/8/layout/hierarchy2"/>
    <dgm:cxn modelId="{28D3A59C-DEEA-41F8-A708-DCD45914586E}" type="presParOf" srcId="{97F1BD41-C799-450C-A5DF-9D00746033AD}" destId="{7DAF9F28-1267-4473-B7DE-4A1DAB9068F9}" srcOrd="0" destOrd="0" presId="urn:microsoft.com/office/officeart/2005/8/layout/hierarchy2"/>
    <dgm:cxn modelId="{ED08A471-8E8A-4AC0-AFAC-40BCC1A8A85F}" type="presParOf" srcId="{6A8A17FD-0195-4FB8-8380-E47F7F7FD993}" destId="{DF49C98C-3CC7-4991-B610-34BB795864CC}" srcOrd="3" destOrd="0" presId="urn:microsoft.com/office/officeart/2005/8/layout/hierarchy2"/>
    <dgm:cxn modelId="{86C1D8C0-EEC4-4A8D-A85C-602050B1D34C}" type="presParOf" srcId="{DF49C98C-3CC7-4991-B610-34BB795864CC}" destId="{A7D1DA2D-4DDB-4F36-AE16-67398F629496}" srcOrd="0" destOrd="0" presId="urn:microsoft.com/office/officeart/2005/8/layout/hierarchy2"/>
    <dgm:cxn modelId="{E4361A50-3DB5-4CEB-B010-A65BA2284217}" type="presParOf" srcId="{DF49C98C-3CC7-4991-B610-34BB795864CC}" destId="{4D19DC66-D615-4B01-902D-2C886C15DB4C}" srcOrd="1" destOrd="0" presId="urn:microsoft.com/office/officeart/2005/8/layout/hierarchy2"/>
    <dgm:cxn modelId="{4E54A394-3588-4233-9B07-05E43D8433AB}" type="presParOf" srcId="{4D19DC66-D615-4B01-902D-2C886C15DB4C}" destId="{D487236E-D143-41DF-80EA-AA95E23C363C}" srcOrd="0" destOrd="0" presId="urn:microsoft.com/office/officeart/2005/8/layout/hierarchy2"/>
    <dgm:cxn modelId="{E7BB0754-1E03-414C-80FF-2F0D8C19986E}" type="presParOf" srcId="{D487236E-D143-41DF-80EA-AA95E23C363C}" destId="{FB1D00F1-8D83-45A2-B338-5B6C7DC23D89}" srcOrd="0" destOrd="0" presId="urn:microsoft.com/office/officeart/2005/8/layout/hierarchy2"/>
    <dgm:cxn modelId="{564ACCFF-A8F2-41F0-90EC-FE310E7A8626}" type="presParOf" srcId="{4D19DC66-D615-4B01-902D-2C886C15DB4C}" destId="{EAE7A748-2BE2-4DB2-9EDE-F6A449D3B083}" srcOrd="1" destOrd="0" presId="urn:microsoft.com/office/officeart/2005/8/layout/hierarchy2"/>
    <dgm:cxn modelId="{1417185B-E4F5-406D-B181-3EB9712BF54A}" type="presParOf" srcId="{EAE7A748-2BE2-4DB2-9EDE-F6A449D3B083}" destId="{7A4A1EC1-FEBD-4293-96D8-776EE207A3E1}" srcOrd="0" destOrd="0" presId="urn:microsoft.com/office/officeart/2005/8/layout/hierarchy2"/>
    <dgm:cxn modelId="{D932935B-2A67-417F-B8B8-8FAB739579FE}" type="presParOf" srcId="{EAE7A748-2BE2-4DB2-9EDE-F6A449D3B083}" destId="{612ECC20-A3BD-4F01-9E68-3543A04517C2}" srcOrd="1" destOrd="0" presId="urn:microsoft.com/office/officeart/2005/8/layout/hierarchy2"/>
    <dgm:cxn modelId="{7DF924AC-FA04-4B32-A4C7-33C83774A079}" type="presParOf" srcId="{612ECC20-A3BD-4F01-9E68-3543A04517C2}" destId="{3CF02FB0-86A2-4B7A-A664-AFE93A1F32F0}" srcOrd="0" destOrd="0" presId="urn:microsoft.com/office/officeart/2005/8/layout/hierarchy2"/>
    <dgm:cxn modelId="{03BB14D2-E8D0-4604-B2B2-819E2BF431CB}" type="presParOf" srcId="{3CF02FB0-86A2-4B7A-A664-AFE93A1F32F0}" destId="{F9235FC3-E668-462F-9A40-DFC3FB71EE7E}" srcOrd="0" destOrd="0" presId="urn:microsoft.com/office/officeart/2005/8/layout/hierarchy2"/>
    <dgm:cxn modelId="{F2A6F234-FBC1-47A5-9FDA-0D3652726989}" type="presParOf" srcId="{612ECC20-A3BD-4F01-9E68-3543A04517C2}" destId="{7369ECF5-7C2D-415C-BDD0-B725DF28876C}" srcOrd="1" destOrd="0" presId="urn:microsoft.com/office/officeart/2005/8/layout/hierarchy2"/>
    <dgm:cxn modelId="{C29B1C44-37A3-4686-9791-8AA7EA8EDECA}" type="presParOf" srcId="{7369ECF5-7C2D-415C-BDD0-B725DF28876C}" destId="{AE1EB991-EA77-414F-8556-4C0BBBBC711F}" srcOrd="0" destOrd="0" presId="urn:microsoft.com/office/officeart/2005/8/layout/hierarchy2"/>
    <dgm:cxn modelId="{88292838-727D-4121-9DC6-27A826169202}" type="presParOf" srcId="{7369ECF5-7C2D-415C-BDD0-B725DF28876C}" destId="{D5183DE2-954E-4492-8A32-104FECA562B7}" srcOrd="1" destOrd="0" presId="urn:microsoft.com/office/officeart/2005/8/layout/hierarchy2"/>
    <dgm:cxn modelId="{AD5154E3-D562-45A9-A78E-D275E2DBB0BA}" type="presParOf" srcId="{4D19DC66-D615-4B01-902D-2C886C15DB4C}" destId="{75AFF8C9-159C-4F50-A8A2-84591B9A344F}" srcOrd="2" destOrd="0" presId="urn:microsoft.com/office/officeart/2005/8/layout/hierarchy2"/>
    <dgm:cxn modelId="{2011F9C4-4334-4F18-BCE5-29509D272C16}" type="presParOf" srcId="{75AFF8C9-159C-4F50-A8A2-84591B9A344F}" destId="{1BEB772A-A308-4B57-B639-6BEE01B180D8}" srcOrd="0" destOrd="0" presId="urn:microsoft.com/office/officeart/2005/8/layout/hierarchy2"/>
    <dgm:cxn modelId="{94BDB6B4-ABFD-4603-AC97-BC839B1A74CA}" type="presParOf" srcId="{4D19DC66-D615-4B01-902D-2C886C15DB4C}" destId="{09851724-A575-4C67-9A01-4F0BCA4AF0FD}" srcOrd="3" destOrd="0" presId="urn:microsoft.com/office/officeart/2005/8/layout/hierarchy2"/>
    <dgm:cxn modelId="{1CBFFD7B-DA57-4988-A503-09C1BC0288C3}" type="presParOf" srcId="{09851724-A575-4C67-9A01-4F0BCA4AF0FD}" destId="{330409D1-E0AD-4910-A9A8-8E3138FFE58C}" srcOrd="0" destOrd="0" presId="urn:microsoft.com/office/officeart/2005/8/layout/hierarchy2"/>
    <dgm:cxn modelId="{6AD0A56C-583D-4AF5-96C2-D7C2BFAF1485}" type="presParOf" srcId="{09851724-A575-4C67-9A01-4F0BCA4AF0FD}" destId="{0E4D1B6A-340F-4FFF-93E6-3FD5BA2BA281}" srcOrd="1" destOrd="0" presId="urn:microsoft.com/office/officeart/2005/8/layout/hierarchy2"/>
    <dgm:cxn modelId="{D5946B58-F457-4D53-A441-67D20C4EA1AE}" type="presParOf" srcId="{0E4D1B6A-340F-4FFF-93E6-3FD5BA2BA281}" destId="{B45171D9-7913-45FE-A9C6-9C6D8997AAB7}" srcOrd="0" destOrd="0" presId="urn:microsoft.com/office/officeart/2005/8/layout/hierarchy2"/>
    <dgm:cxn modelId="{09FD76F3-E668-4670-8488-FE6C01865A2A}" type="presParOf" srcId="{B45171D9-7913-45FE-A9C6-9C6D8997AAB7}" destId="{79EBC8DD-CB51-4CA7-9071-398AF673409B}" srcOrd="0" destOrd="0" presId="urn:microsoft.com/office/officeart/2005/8/layout/hierarchy2"/>
    <dgm:cxn modelId="{DB72BBF3-D41D-423B-9AF4-02F49A7D61A5}" type="presParOf" srcId="{0E4D1B6A-340F-4FFF-93E6-3FD5BA2BA281}" destId="{71F6FF96-6927-40AC-8113-D61228F41B20}" srcOrd="1" destOrd="0" presId="urn:microsoft.com/office/officeart/2005/8/layout/hierarchy2"/>
    <dgm:cxn modelId="{E40C444F-8F3C-4102-8EB2-7FC318FF6D39}" type="presParOf" srcId="{71F6FF96-6927-40AC-8113-D61228F41B20}" destId="{26C74CEE-4BD9-4C58-BD82-D13F897A5F72}" srcOrd="0" destOrd="0" presId="urn:microsoft.com/office/officeart/2005/8/layout/hierarchy2"/>
    <dgm:cxn modelId="{1AC2555C-BE33-49AA-8A3A-9B453F0D88FE}" type="presParOf" srcId="{71F6FF96-6927-40AC-8113-D61228F41B20}" destId="{65E8C9B1-79FF-41B1-AAE9-72432443336A}" srcOrd="1" destOrd="0" presId="urn:microsoft.com/office/officeart/2005/8/layout/hierarchy2"/>
    <dgm:cxn modelId="{FBE12D9E-9881-4585-BF6C-CE228D312EE1}" type="presParOf" srcId="{4D19DC66-D615-4B01-902D-2C886C15DB4C}" destId="{321B2F97-E530-4E64-ADC4-5FD8422ABBE6}" srcOrd="4" destOrd="0" presId="urn:microsoft.com/office/officeart/2005/8/layout/hierarchy2"/>
    <dgm:cxn modelId="{4F4D0A2F-E70B-4F9B-93B7-4220689CFD79}" type="presParOf" srcId="{321B2F97-E530-4E64-ADC4-5FD8422ABBE6}" destId="{C2B15C2D-80BB-4F3D-A4A1-AB9C7F6FCB16}" srcOrd="0" destOrd="0" presId="urn:microsoft.com/office/officeart/2005/8/layout/hierarchy2"/>
    <dgm:cxn modelId="{21AFF89F-BF13-4306-BFF3-2631D7C94133}" type="presParOf" srcId="{4D19DC66-D615-4B01-902D-2C886C15DB4C}" destId="{6B738740-CDDA-44BC-950A-268A8062E984}" srcOrd="5" destOrd="0" presId="urn:microsoft.com/office/officeart/2005/8/layout/hierarchy2"/>
    <dgm:cxn modelId="{0D46DE0A-48FD-4253-8467-D1060292F265}" type="presParOf" srcId="{6B738740-CDDA-44BC-950A-268A8062E984}" destId="{0A66C00E-72BC-436A-8565-FA796B1F1640}" srcOrd="0" destOrd="0" presId="urn:microsoft.com/office/officeart/2005/8/layout/hierarchy2"/>
    <dgm:cxn modelId="{890E0AC0-2932-445E-A718-9486F64337E8}" type="presParOf" srcId="{6B738740-CDDA-44BC-950A-268A8062E984}" destId="{09BD5C3E-F1F2-4DA2-898E-59EE2C189BBB}" srcOrd="1" destOrd="0" presId="urn:microsoft.com/office/officeart/2005/8/layout/hierarchy2"/>
    <dgm:cxn modelId="{6E1C65CF-35DA-4A52-A097-0DC0CBFF3A20}" type="presParOf" srcId="{09BD5C3E-F1F2-4DA2-898E-59EE2C189BBB}" destId="{7D9652FB-28A3-4043-BFA6-BED0B3CF8DC3}" srcOrd="0" destOrd="0" presId="urn:microsoft.com/office/officeart/2005/8/layout/hierarchy2"/>
    <dgm:cxn modelId="{5B4AC18F-E730-433C-B8E9-32BD46C8F814}" type="presParOf" srcId="{7D9652FB-28A3-4043-BFA6-BED0B3CF8DC3}" destId="{13DCE336-88F7-4F99-BAB4-14B28E954A6A}" srcOrd="0" destOrd="0" presId="urn:microsoft.com/office/officeart/2005/8/layout/hierarchy2"/>
    <dgm:cxn modelId="{59B9850C-7066-45AF-817E-C3E20A362B50}" type="presParOf" srcId="{09BD5C3E-F1F2-4DA2-898E-59EE2C189BBB}" destId="{3EA12D1B-A941-4F60-83DE-5F8CBF601181}" srcOrd="1" destOrd="0" presId="urn:microsoft.com/office/officeart/2005/8/layout/hierarchy2"/>
    <dgm:cxn modelId="{2FD38F79-9717-4F5C-BC1B-5BE9E100E697}" type="presParOf" srcId="{3EA12D1B-A941-4F60-83DE-5F8CBF601181}" destId="{D2985900-B33D-4AC3-9D0B-8759D18F0532}" srcOrd="0" destOrd="0" presId="urn:microsoft.com/office/officeart/2005/8/layout/hierarchy2"/>
    <dgm:cxn modelId="{A2518020-5400-47F3-8CD2-440F5D25456F}" type="presParOf" srcId="{3EA12D1B-A941-4F60-83DE-5F8CBF601181}" destId="{B1DF67FC-5417-4040-87E6-FBB9D6C73890}" srcOrd="1" destOrd="0" presId="urn:microsoft.com/office/officeart/2005/8/layout/hierarchy2"/>
    <dgm:cxn modelId="{F8E24634-A0C3-4BE6-97DA-A1E83CAA592A}" type="presParOf" srcId="{B1DF67FC-5417-4040-87E6-FBB9D6C73890}" destId="{77540F69-FD78-4F80-969B-853C3E683859}" srcOrd="0" destOrd="0" presId="urn:microsoft.com/office/officeart/2005/8/layout/hierarchy2"/>
    <dgm:cxn modelId="{396B93DC-36F4-4819-A00F-30E21AACAB53}" type="presParOf" srcId="{77540F69-FD78-4F80-969B-853C3E683859}" destId="{616A5411-8B07-442E-85B4-C3DC59CB980E}" srcOrd="0" destOrd="0" presId="urn:microsoft.com/office/officeart/2005/8/layout/hierarchy2"/>
    <dgm:cxn modelId="{A52E5175-2EFD-4012-95DB-B5A681E23E81}" type="presParOf" srcId="{B1DF67FC-5417-4040-87E6-FBB9D6C73890}" destId="{67D81091-DE7A-4CF6-BAA9-4F3D4FDB4158}" srcOrd="1" destOrd="0" presId="urn:microsoft.com/office/officeart/2005/8/layout/hierarchy2"/>
    <dgm:cxn modelId="{EEC29A81-F2B9-4139-B7DA-E81D234B301D}" type="presParOf" srcId="{67D81091-DE7A-4CF6-BAA9-4F3D4FDB4158}" destId="{2E9F63E5-EEBB-4DB1-AF39-E8475C9EE0E8}" srcOrd="0" destOrd="0" presId="urn:microsoft.com/office/officeart/2005/8/layout/hierarchy2"/>
    <dgm:cxn modelId="{F2A04442-9D13-4933-B103-4001D00EA54B}" type="presParOf" srcId="{67D81091-DE7A-4CF6-BAA9-4F3D4FDB4158}" destId="{63319E53-E37E-40DD-8671-DA049710F9DA}" srcOrd="1" destOrd="0" presId="urn:microsoft.com/office/officeart/2005/8/layout/hierarchy2"/>
    <dgm:cxn modelId="{CFDE7DBA-BB77-4AF2-A7CC-62F559395023}" type="presParOf" srcId="{09BD5C3E-F1F2-4DA2-898E-59EE2C189BBB}" destId="{10BDD2AB-EC7E-437F-BB4C-4D937809F2D4}" srcOrd="2" destOrd="0" presId="urn:microsoft.com/office/officeart/2005/8/layout/hierarchy2"/>
    <dgm:cxn modelId="{4773C409-20BE-4318-A353-CC39CAEC66BF}" type="presParOf" srcId="{10BDD2AB-EC7E-437F-BB4C-4D937809F2D4}" destId="{380047D0-82AC-4A85-BCD3-2B48C02B3F76}" srcOrd="0" destOrd="0" presId="urn:microsoft.com/office/officeart/2005/8/layout/hierarchy2"/>
    <dgm:cxn modelId="{F24D1DF6-5391-4D1B-A6DA-FA4AE0F6D668}" type="presParOf" srcId="{09BD5C3E-F1F2-4DA2-898E-59EE2C189BBB}" destId="{66686D94-874F-45C1-842E-E21A7A124E50}" srcOrd="3" destOrd="0" presId="urn:microsoft.com/office/officeart/2005/8/layout/hierarchy2"/>
    <dgm:cxn modelId="{7E5F8203-C71A-457A-96C8-8DB839F578F9}" type="presParOf" srcId="{66686D94-874F-45C1-842E-E21A7A124E50}" destId="{A78A6EEB-07E3-4FA7-966D-6D2865C03013}" srcOrd="0" destOrd="0" presId="urn:microsoft.com/office/officeart/2005/8/layout/hierarchy2"/>
    <dgm:cxn modelId="{E743D491-E2D9-4F21-AED3-0A6D9E12941C}" type="presParOf" srcId="{66686D94-874F-45C1-842E-E21A7A124E50}" destId="{2FFB4BE7-4593-4184-BC3E-11D8975DAA9C}" srcOrd="1" destOrd="0" presId="urn:microsoft.com/office/officeart/2005/8/layout/hierarchy2"/>
    <dgm:cxn modelId="{5EF5A37F-E6E3-4C50-A1DE-1C2C37959806}" type="presParOf" srcId="{2FFB4BE7-4593-4184-BC3E-11D8975DAA9C}" destId="{53F07A40-71D2-4ABD-B293-B4F0233C71D7}" srcOrd="0" destOrd="0" presId="urn:microsoft.com/office/officeart/2005/8/layout/hierarchy2"/>
    <dgm:cxn modelId="{09B47B16-C33F-4867-BA3F-9F318C0B2B6B}" type="presParOf" srcId="{53F07A40-71D2-4ABD-B293-B4F0233C71D7}" destId="{0EFDA274-7DFA-4E9D-92FA-DBBAD2EF0687}" srcOrd="0" destOrd="0" presId="urn:microsoft.com/office/officeart/2005/8/layout/hierarchy2"/>
    <dgm:cxn modelId="{9753031C-CC00-4F18-A7CE-C8F4054787D3}" type="presParOf" srcId="{2FFB4BE7-4593-4184-BC3E-11D8975DAA9C}" destId="{AEB94A9D-B470-4011-BED1-03BFB8B28714}" srcOrd="1" destOrd="0" presId="urn:microsoft.com/office/officeart/2005/8/layout/hierarchy2"/>
    <dgm:cxn modelId="{E277075F-DBA6-4BF6-B70C-AF23053C1F3A}" type="presParOf" srcId="{AEB94A9D-B470-4011-BED1-03BFB8B28714}" destId="{73D3AB18-455D-4E9E-AA82-D7A8651B9E0B}" srcOrd="0" destOrd="0" presId="urn:microsoft.com/office/officeart/2005/8/layout/hierarchy2"/>
    <dgm:cxn modelId="{D5DAB445-0B55-4962-A024-D796D5ACAFA5}" type="presParOf" srcId="{AEB94A9D-B470-4011-BED1-03BFB8B28714}" destId="{30073AE1-D99C-43FA-877A-465468FA507A}" srcOrd="1" destOrd="0" presId="urn:microsoft.com/office/officeart/2005/8/layout/hierarchy2"/>
    <dgm:cxn modelId="{3B47FC84-CF5E-4346-9703-AB72774D1D5E}" type="presParOf" srcId="{09BD5C3E-F1F2-4DA2-898E-59EE2C189BBB}" destId="{19D168EB-7808-4B59-9499-4F46337CF874}" srcOrd="4" destOrd="0" presId="urn:microsoft.com/office/officeart/2005/8/layout/hierarchy2"/>
    <dgm:cxn modelId="{2A5CA63D-3772-445C-B867-AEEC177F2D7C}" type="presParOf" srcId="{19D168EB-7808-4B59-9499-4F46337CF874}" destId="{0B6A81F4-27BD-4B50-86C6-7A1531091EAB}" srcOrd="0" destOrd="0" presId="urn:microsoft.com/office/officeart/2005/8/layout/hierarchy2"/>
    <dgm:cxn modelId="{02A13419-642F-4710-AB15-D6D5B89740E6}" type="presParOf" srcId="{09BD5C3E-F1F2-4DA2-898E-59EE2C189BBB}" destId="{73C291A6-978D-457F-8E82-05671F76BA6A}" srcOrd="5" destOrd="0" presId="urn:microsoft.com/office/officeart/2005/8/layout/hierarchy2"/>
    <dgm:cxn modelId="{F6A9847B-8A57-430E-95F3-6DAA556F3300}" type="presParOf" srcId="{73C291A6-978D-457F-8E82-05671F76BA6A}" destId="{721FDBE3-AFF3-4C75-81BB-6EDC49484BCB}" srcOrd="0" destOrd="0" presId="urn:microsoft.com/office/officeart/2005/8/layout/hierarchy2"/>
    <dgm:cxn modelId="{2B1986DF-71AB-4C59-9A3E-6C63A3DC5056}" type="presParOf" srcId="{73C291A6-978D-457F-8E82-05671F76BA6A}" destId="{616F2F75-C324-4E17-845B-F1464EE02A99}" srcOrd="1" destOrd="0" presId="urn:microsoft.com/office/officeart/2005/8/layout/hierarchy2"/>
    <dgm:cxn modelId="{FE188BA9-7B4C-41F0-B7D5-8321B03B0966}" type="presParOf" srcId="{616F2F75-C324-4E17-845B-F1464EE02A99}" destId="{A6F4792D-E55B-4ED5-BE44-60E195D74265}" srcOrd="0" destOrd="0" presId="urn:microsoft.com/office/officeart/2005/8/layout/hierarchy2"/>
    <dgm:cxn modelId="{51AFF8D6-2DAF-4CC4-BC70-49BBF7465C1C}" type="presParOf" srcId="{A6F4792D-E55B-4ED5-BE44-60E195D74265}" destId="{7230BB16-8E80-4C0E-AF44-E0F53BE81DDE}" srcOrd="0" destOrd="0" presId="urn:microsoft.com/office/officeart/2005/8/layout/hierarchy2"/>
    <dgm:cxn modelId="{F9EEA67E-D6A1-4D6B-A0A2-A07C29FE9516}" type="presParOf" srcId="{616F2F75-C324-4E17-845B-F1464EE02A99}" destId="{ED1E8109-FE20-450A-94F7-0C27A8EC43CE}" srcOrd="1" destOrd="0" presId="urn:microsoft.com/office/officeart/2005/8/layout/hierarchy2"/>
    <dgm:cxn modelId="{4F1DF031-75EF-42D3-9CAF-99E02EE80B2B}" type="presParOf" srcId="{ED1E8109-FE20-450A-94F7-0C27A8EC43CE}" destId="{01302D09-FBA9-4CC2-B7D0-19DFB20E2F3D}" srcOrd="0" destOrd="0" presId="urn:microsoft.com/office/officeart/2005/8/layout/hierarchy2"/>
    <dgm:cxn modelId="{C2B54F70-2867-419F-B1D4-60B71825E023}" type="presParOf" srcId="{ED1E8109-FE20-450A-94F7-0C27A8EC43CE}" destId="{ACD58CE4-CC9D-43FF-8BE9-D62EC4EB9EAB}" srcOrd="1" destOrd="0" presId="urn:microsoft.com/office/officeart/2005/8/layout/hierarchy2"/>
    <dgm:cxn modelId="{B83B29B5-910F-41D2-8145-90920ADDFB93}" type="presParOf" srcId="{ACD58CE4-CC9D-43FF-8BE9-D62EC4EB9EAB}" destId="{0BB4E8DA-61E4-42EA-BFB5-3212AA438736}" srcOrd="0" destOrd="0" presId="urn:microsoft.com/office/officeart/2005/8/layout/hierarchy2"/>
    <dgm:cxn modelId="{C33D5D8F-21F8-4E83-BCC0-13BC7C8E70D0}" type="presParOf" srcId="{0BB4E8DA-61E4-42EA-BFB5-3212AA438736}" destId="{DC102324-FE81-4AD4-87BC-FE66B73FEDDF}" srcOrd="0" destOrd="0" presId="urn:microsoft.com/office/officeart/2005/8/layout/hierarchy2"/>
    <dgm:cxn modelId="{7B8C2520-341E-4423-865E-42B4B12160BE}" type="presParOf" srcId="{ACD58CE4-CC9D-43FF-8BE9-D62EC4EB9EAB}" destId="{4B4A06AF-FA4E-4B2A-A31A-3E1DD149B831}" srcOrd="1" destOrd="0" presId="urn:microsoft.com/office/officeart/2005/8/layout/hierarchy2"/>
    <dgm:cxn modelId="{101FABBA-0F74-4FE5-B905-EC93DB4F4216}" type="presParOf" srcId="{4B4A06AF-FA4E-4B2A-A31A-3E1DD149B831}" destId="{9445B00B-8C09-4F28-A0C9-0B7E3352D486}" srcOrd="0" destOrd="0" presId="urn:microsoft.com/office/officeart/2005/8/layout/hierarchy2"/>
    <dgm:cxn modelId="{55308066-BB3B-45C7-A527-E6832EB992B2}" type="presParOf" srcId="{4B4A06AF-FA4E-4B2A-A31A-3E1DD149B831}" destId="{9882949F-8FBE-4EDE-8AC8-263793445463}" srcOrd="1" destOrd="0" presId="urn:microsoft.com/office/officeart/2005/8/layout/hierarchy2"/>
    <dgm:cxn modelId="{B70C5CA9-58C6-4B15-BCB6-89A76A16CE0F}" type="presParOf" srcId="{616F2F75-C324-4E17-845B-F1464EE02A99}" destId="{7E8B587B-23BC-488C-9BE8-29BCB4893DFD}" srcOrd="2" destOrd="0" presId="urn:microsoft.com/office/officeart/2005/8/layout/hierarchy2"/>
    <dgm:cxn modelId="{FC6C138B-0B93-46EC-8801-4C2A7E6137DE}" type="presParOf" srcId="{7E8B587B-23BC-488C-9BE8-29BCB4893DFD}" destId="{490D45E8-30C8-4C59-A355-399377F94E1F}" srcOrd="0" destOrd="0" presId="urn:microsoft.com/office/officeart/2005/8/layout/hierarchy2"/>
    <dgm:cxn modelId="{F9C4AAFA-944A-4EF0-BE5A-E5F766C32105}" type="presParOf" srcId="{616F2F75-C324-4E17-845B-F1464EE02A99}" destId="{6D0243D5-2045-4F14-9C29-6927AD7F2E66}" srcOrd="3" destOrd="0" presId="urn:microsoft.com/office/officeart/2005/8/layout/hierarchy2"/>
    <dgm:cxn modelId="{61C31FFD-14B5-4D6E-B268-6B46EFCF66CF}" type="presParOf" srcId="{6D0243D5-2045-4F14-9C29-6927AD7F2E66}" destId="{E64F040A-29F0-44B1-B97F-0C19173F14F1}" srcOrd="0" destOrd="0" presId="urn:microsoft.com/office/officeart/2005/8/layout/hierarchy2"/>
    <dgm:cxn modelId="{D1D02EF5-28AF-4BB4-904C-018445BA8DC1}" type="presParOf" srcId="{6D0243D5-2045-4F14-9C29-6927AD7F2E66}" destId="{E4A1FFFD-9943-4A7C-9305-596EF266962E}" srcOrd="1" destOrd="0" presId="urn:microsoft.com/office/officeart/2005/8/layout/hierarchy2"/>
    <dgm:cxn modelId="{CFD8DC65-7F7D-4B02-8EBF-661AF24238FF}" type="presParOf" srcId="{6A8A17FD-0195-4FB8-8380-E47F7F7FD993}" destId="{E3518895-6653-499A-BA94-813BF911E375}" srcOrd="4" destOrd="0" presId="urn:microsoft.com/office/officeart/2005/8/layout/hierarchy2"/>
    <dgm:cxn modelId="{927F69A1-3F6C-4EF2-9445-1229A3BF3997}" type="presParOf" srcId="{E3518895-6653-499A-BA94-813BF911E375}" destId="{916A7411-3F3E-4256-A069-300764CABCA5}" srcOrd="0" destOrd="0" presId="urn:microsoft.com/office/officeart/2005/8/layout/hierarchy2"/>
    <dgm:cxn modelId="{A2ECE12B-0C6A-42BF-A5E6-97BBEA024DEF}" type="presParOf" srcId="{6A8A17FD-0195-4FB8-8380-E47F7F7FD993}" destId="{5E9E6AD9-29E8-43AF-8A0A-2FDD06E185B4}" srcOrd="5" destOrd="0" presId="urn:microsoft.com/office/officeart/2005/8/layout/hierarchy2"/>
    <dgm:cxn modelId="{77A440F3-F5FA-47AC-BFD4-EBCF053E26A7}" type="presParOf" srcId="{5E9E6AD9-29E8-43AF-8A0A-2FDD06E185B4}" destId="{83B1D2FF-B1E6-4EE8-A741-266FF60F5B8E}" srcOrd="0" destOrd="0" presId="urn:microsoft.com/office/officeart/2005/8/layout/hierarchy2"/>
    <dgm:cxn modelId="{61C7AEFC-59CC-4825-947D-880802F6AB02}" type="presParOf" srcId="{5E9E6AD9-29E8-43AF-8A0A-2FDD06E185B4}" destId="{849C6491-6BE6-4432-BD1C-8C1015546165}" srcOrd="1" destOrd="0" presId="urn:microsoft.com/office/officeart/2005/8/layout/hierarchy2"/>
    <dgm:cxn modelId="{C37858CF-566F-4555-BBCD-FC1224BF12D9}" type="presParOf" srcId="{849C6491-6BE6-4432-BD1C-8C1015546165}" destId="{53C43847-1FFC-42CD-AC81-5688B8D4CA48}" srcOrd="0" destOrd="0" presId="urn:microsoft.com/office/officeart/2005/8/layout/hierarchy2"/>
    <dgm:cxn modelId="{7B61C359-1C42-4176-9007-82D30E82ECA6}" type="presParOf" srcId="{53C43847-1FFC-42CD-AC81-5688B8D4CA48}" destId="{20CB508F-46FA-4444-8EA2-7F5EBD7B94D0}" srcOrd="0" destOrd="0" presId="urn:microsoft.com/office/officeart/2005/8/layout/hierarchy2"/>
    <dgm:cxn modelId="{D492037C-B466-4DB6-9CEF-75FCA80C0BD7}" type="presParOf" srcId="{849C6491-6BE6-4432-BD1C-8C1015546165}" destId="{30D5782B-E2F6-41F1-B94C-C59E02B13C95}" srcOrd="1" destOrd="0" presId="urn:microsoft.com/office/officeart/2005/8/layout/hierarchy2"/>
    <dgm:cxn modelId="{4B97A295-8AB2-4134-9641-782895F512DF}" type="presParOf" srcId="{30D5782B-E2F6-41F1-B94C-C59E02B13C95}" destId="{4AF70EAB-805E-450A-BDFD-27A5DEEF45D4}" srcOrd="0" destOrd="0" presId="urn:microsoft.com/office/officeart/2005/8/layout/hierarchy2"/>
    <dgm:cxn modelId="{38499BC9-B0F0-45BF-97D3-5F8A2A2B31CD}" type="presParOf" srcId="{30D5782B-E2F6-41F1-B94C-C59E02B13C95}" destId="{77FA61C2-2E93-4686-B52F-41B9E506AC8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61163-1A31-46BA-BB06-9E600EF89608}">
      <dsp:nvSpPr>
        <dsp:cNvPr id="0" name=""/>
        <dsp:cNvSpPr/>
      </dsp:nvSpPr>
      <dsp:spPr>
        <a:xfrm>
          <a:off x="2241395" y="1490829"/>
          <a:ext cx="2697180" cy="26973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CA" sz="6500" kern="1200" dirty="0"/>
            <a:t>Fish  </a:t>
          </a:r>
        </a:p>
      </dsp:txBody>
      <dsp:txXfrm>
        <a:off x="2636388" y="1885841"/>
        <a:ext cx="1907194" cy="1907289"/>
      </dsp:txXfrm>
    </dsp:sp>
    <dsp:sp modelId="{C0AB34F4-0257-4BE0-8284-F29249212A3F}">
      <dsp:nvSpPr>
        <dsp:cNvPr id="0" name=""/>
        <dsp:cNvSpPr/>
      </dsp:nvSpPr>
      <dsp:spPr>
        <a:xfrm>
          <a:off x="1738275" y="0"/>
          <a:ext cx="5437070" cy="5667816"/>
        </a:xfrm>
        <a:prstGeom prst="blockArc">
          <a:avLst>
            <a:gd name="adj1" fmla="val 17527788"/>
            <a:gd name="adj2" fmla="val 4119114"/>
            <a:gd name="adj3" fmla="val 575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BD7FE0-C1AB-42EC-A458-B97A668848AD}">
      <dsp:nvSpPr>
        <dsp:cNvPr id="0" name=""/>
        <dsp:cNvSpPr/>
      </dsp:nvSpPr>
      <dsp:spPr>
        <a:xfrm>
          <a:off x="5612760" y="417260"/>
          <a:ext cx="1702845" cy="156636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3000" r="-7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74A9DF-6D3C-4F0E-B105-CF0154370E28}">
      <dsp:nvSpPr>
        <dsp:cNvPr id="0" name=""/>
        <dsp:cNvSpPr/>
      </dsp:nvSpPr>
      <dsp:spPr>
        <a:xfrm>
          <a:off x="7518058" y="501034"/>
          <a:ext cx="1934040" cy="1398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1333500">
            <a:lnSpc>
              <a:spcPct val="90000"/>
            </a:lnSpc>
            <a:spcBef>
              <a:spcPct val="0"/>
            </a:spcBef>
            <a:spcAft>
              <a:spcPct val="10000"/>
            </a:spcAft>
          </a:pPr>
          <a:r>
            <a:rPr lang="en-CA" sz="3000" kern="1200" dirty="0"/>
            <a:t>Species </a:t>
          </a:r>
        </a:p>
      </dsp:txBody>
      <dsp:txXfrm>
        <a:off x="7518058" y="501034"/>
        <a:ext cx="1934040" cy="1398816"/>
      </dsp:txXfrm>
    </dsp:sp>
    <dsp:sp modelId="{B71CA453-C91C-4942-A67E-158518B4D4E3}">
      <dsp:nvSpPr>
        <dsp:cNvPr id="0" name=""/>
        <dsp:cNvSpPr/>
      </dsp:nvSpPr>
      <dsp:spPr>
        <a:xfrm>
          <a:off x="6300192" y="2122030"/>
          <a:ext cx="1444889" cy="144529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9000" r="-2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26FD6F-4E17-4139-9755-02D90E515E15}">
      <dsp:nvSpPr>
        <dsp:cNvPr id="0" name=""/>
        <dsp:cNvSpPr/>
      </dsp:nvSpPr>
      <dsp:spPr>
        <a:xfrm>
          <a:off x="7862736" y="2142434"/>
          <a:ext cx="1934040" cy="1398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1333500">
            <a:lnSpc>
              <a:spcPct val="90000"/>
            </a:lnSpc>
            <a:spcBef>
              <a:spcPct val="0"/>
            </a:spcBef>
            <a:spcAft>
              <a:spcPct val="10000"/>
            </a:spcAft>
          </a:pPr>
          <a:r>
            <a:rPr lang="en-CA" sz="3000" kern="1200" dirty="0"/>
            <a:t>Commodity </a:t>
          </a:r>
        </a:p>
      </dsp:txBody>
      <dsp:txXfrm>
        <a:off x="7862736" y="2142434"/>
        <a:ext cx="1934040" cy="1398816"/>
      </dsp:txXfrm>
    </dsp:sp>
    <dsp:sp modelId="{CED2C13D-D885-4750-9EB0-28332F7B05AB}">
      <dsp:nvSpPr>
        <dsp:cNvPr id="0" name=""/>
        <dsp:cNvSpPr/>
      </dsp:nvSpPr>
      <dsp:spPr>
        <a:xfrm>
          <a:off x="5741738" y="3789501"/>
          <a:ext cx="1444889" cy="144529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10021B-4D25-4865-8BFE-5B2F580CE17E}">
      <dsp:nvSpPr>
        <dsp:cNvPr id="0" name=""/>
        <dsp:cNvSpPr/>
      </dsp:nvSpPr>
      <dsp:spPr>
        <a:xfrm>
          <a:off x="7296223" y="3818974"/>
          <a:ext cx="1934040" cy="1398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1333500">
            <a:lnSpc>
              <a:spcPct val="90000"/>
            </a:lnSpc>
            <a:spcBef>
              <a:spcPct val="0"/>
            </a:spcBef>
            <a:spcAft>
              <a:spcPct val="10000"/>
            </a:spcAft>
          </a:pPr>
          <a:r>
            <a:rPr lang="en-CA" sz="3000" kern="1200" dirty="0"/>
            <a:t>Food </a:t>
          </a:r>
        </a:p>
      </dsp:txBody>
      <dsp:txXfrm>
        <a:off x="7296223" y="3818974"/>
        <a:ext cx="1934040" cy="13988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261B6-254C-4FFD-9731-B343B2CC0223}">
      <dsp:nvSpPr>
        <dsp:cNvPr id="0" name=""/>
        <dsp:cNvSpPr/>
      </dsp:nvSpPr>
      <dsp:spPr>
        <a:xfrm rot="5400000">
          <a:off x="428009" y="1165620"/>
          <a:ext cx="965455" cy="109913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628A8-589E-48C4-895A-4BF15514810E}">
      <dsp:nvSpPr>
        <dsp:cNvPr id="0" name=""/>
        <dsp:cNvSpPr/>
      </dsp:nvSpPr>
      <dsp:spPr>
        <a:xfrm>
          <a:off x="160117" y="83311"/>
          <a:ext cx="1625259" cy="113762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Climate stressor?</a:t>
          </a:r>
        </a:p>
      </dsp:txBody>
      <dsp:txXfrm>
        <a:off x="215661" y="138855"/>
        <a:ext cx="1514171" cy="1026540"/>
      </dsp:txXfrm>
    </dsp:sp>
    <dsp:sp modelId="{23725877-6662-4BE1-BB24-016B84274214}">
      <dsp:nvSpPr>
        <dsp:cNvPr id="0" name=""/>
        <dsp:cNvSpPr/>
      </dsp:nvSpPr>
      <dsp:spPr>
        <a:xfrm>
          <a:off x="1850151" y="179719"/>
          <a:ext cx="3802836" cy="919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E.g., a storm, hurricane, intense rainfall event, SLR, etc.</a:t>
          </a:r>
        </a:p>
      </dsp:txBody>
      <dsp:txXfrm>
        <a:off x="1850151" y="179719"/>
        <a:ext cx="3802836" cy="919481"/>
      </dsp:txXfrm>
    </dsp:sp>
    <dsp:sp modelId="{76407317-4999-4DA4-B9A8-4D26E47F6C1F}">
      <dsp:nvSpPr>
        <dsp:cNvPr id="0" name=""/>
        <dsp:cNvSpPr/>
      </dsp:nvSpPr>
      <dsp:spPr>
        <a:xfrm rot="5400000">
          <a:off x="1702617" y="2473781"/>
          <a:ext cx="965455" cy="109913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6E0CB6-9A45-4B2F-A61E-A8944D976B9A}">
      <dsp:nvSpPr>
        <dsp:cNvPr id="0" name=""/>
        <dsp:cNvSpPr/>
      </dsp:nvSpPr>
      <dsp:spPr>
        <a:xfrm>
          <a:off x="1462238" y="1399036"/>
          <a:ext cx="1625259" cy="113762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Bio-physical Impacts?</a:t>
          </a:r>
        </a:p>
      </dsp:txBody>
      <dsp:txXfrm>
        <a:off x="1517782" y="1454580"/>
        <a:ext cx="1514171" cy="1026540"/>
      </dsp:txXfrm>
    </dsp:sp>
    <dsp:sp modelId="{5A353F9E-79EF-4256-B700-4D62B80EE85F}">
      <dsp:nvSpPr>
        <dsp:cNvPr id="0" name=""/>
        <dsp:cNvSpPr/>
      </dsp:nvSpPr>
      <dsp:spPr>
        <a:xfrm>
          <a:off x="3209410" y="1483700"/>
          <a:ext cx="4922541" cy="919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What direct bio-physical impacts result from the climate stressor (storm can result in flooding, strong winds)?</a:t>
          </a:r>
        </a:p>
      </dsp:txBody>
      <dsp:txXfrm>
        <a:off x="3209410" y="1483700"/>
        <a:ext cx="4922541" cy="919481"/>
      </dsp:txXfrm>
    </dsp:sp>
    <dsp:sp modelId="{BA73E102-BAA7-4562-9B4D-270445E49E73}">
      <dsp:nvSpPr>
        <dsp:cNvPr id="0" name=""/>
        <dsp:cNvSpPr/>
      </dsp:nvSpPr>
      <dsp:spPr>
        <a:xfrm rot="5400000">
          <a:off x="3013450" y="3764883"/>
          <a:ext cx="965455" cy="109913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CB5B7D-14F0-4AF0-9AB4-AC78ADF98757}">
      <dsp:nvSpPr>
        <dsp:cNvPr id="0" name=""/>
        <dsp:cNvSpPr/>
      </dsp:nvSpPr>
      <dsp:spPr>
        <a:xfrm>
          <a:off x="2744550" y="2683589"/>
          <a:ext cx="1625259" cy="113762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Direct impacts on fishery sector?</a:t>
          </a:r>
        </a:p>
      </dsp:txBody>
      <dsp:txXfrm>
        <a:off x="2800094" y="2739133"/>
        <a:ext cx="1514171" cy="1026540"/>
      </dsp:txXfrm>
    </dsp:sp>
    <dsp:sp modelId="{C0112222-5A80-4BFD-AD94-AA709D7B7D60}">
      <dsp:nvSpPr>
        <dsp:cNvPr id="0" name=""/>
        <dsp:cNvSpPr/>
      </dsp:nvSpPr>
      <dsp:spPr>
        <a:xfrm>
          <a:off x="4476378" y="2769540"/>
          <a:ext cx="4354704" cy="919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What are the resultant direct physical impacts on applicable inputs to the fishery supply chain?</a:t>
          </a:r>
        </a:p>
      </dsp:txBody>
      <dsp:txXfrm>
        <a:off x="4476378" y="2769540"/>
        <a:ext cx="4354704" cy="919481"/>
      </dsp:txXfrm>
    </dsp:sp>
    <dsp:sp modelId="{C240D7EC-F1B3-4BD1-B88F-2D5C53992C09}">
      <dsp:nvSpPr>
        <dsp:cNvPr id="0" name=""/>
        <dsp:cNvSpPr/>
      </dsp:nvSpPr>
      <dsp:spPr>
        <a:xfrm rot="5400000">
          <a:off x="4296306" y="5072126"/>
          <a:ext cx="965455" cy="1099137"/>
        </a:xfrm>
        <a:prstGeom prst="bentUpArrow">
          <a:avLst>
            <a:gd name="adj1" fmla="val 32840"/>
            <a:gd name="adj2" fmla="val 25000"/>
            <a:gd name="adj3" fmla="val 3578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C18E95-D757-489C-BF95-1EE72C3190FA}">
      <dsp:nvSpPr>
        <dsp:cNvPr id="0" name=""/>
        <dsp:cNvSpPr/>
      </dsp:nvSpPr>
      <dsp:spPr>
        <a:xfrm>
          <a:off x="4042439" y="3984468"/>
          <a:ext cx="1625259" cy="113762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Consequences for the fishery sectors?</a:t>
          </a:r>
        </a:p>
      </dsp:txBody>
      <dsp:txXfrm>
        <a:off x="4097983" y="4040012"/>
        <a:ext cx="1514171" cy="1026540"/>
      </dsp:txXfrm>
    </dsp:sp>
    <dsp:sp modelId="{2B9BE378-52C6-4DE8-9919-2089CE6632E9}">
      <dsp:nvSpPr>
        <dsp:cNvPr id="0" name=""/>
        <dsp:cNvSpPr/>
      </dsp:nvSpPr>
      <dsp:spPr>
        <a:xfrm>
          <a:off x="7557712" y="4037689"/>
          <a:ext cx="1182058" cy="919481"/>
        </a:xfrm>
        <a:prstGeom prst="rect">
          <a:avLst/>
        </a:prstGeom>
        <a:noFill/>
        <a:ln>
          <a:noFill/>
        </a:ln>
        <a:effectLst/>
      </dsp:spPr>
      <dsp:style>
        <a:lnRef idx="0">
          <a:scrgbClr r="0" g="0" b="0"/>
        </a:lnRef>
        <a:fillRef idx="0">
          <a:scrgbClr r="0" g="0" b="0"/>
        </a:fillRef>
        <a:effectRef idx="0">
          <a:scrgbClr r="0" g="0" b="0"/>
        </a:effectRef>
        <a:fontRef idx="minor"/>
      </dsp:style>
    </dsp:sp>
    <dsp:sp modelId="{A281BF8F-0F26-4432-9159-63F59955B4F5}">
      <dsp:nvSpPr>
        <dsp:cNvPr id="0" name=""/>
        <dsp:cNvSpPr/>
      </dsp:nvSpPr>
      <dsp:spPr>
        <a:xfrm>
          <a:off x="5356109" y="5288373"/>
          <a:ext cx="1625259" cy="1137628"/>
        </a:xfrm>
        <a:prstGeom prst="roundRect">
          <a:avLst>
            <a:gd name="adj" fmla="val 1667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Flow-on effects?</a:t>
          </a:r>
        </a:p>
      </dsp:txBody>
      <dsp:txXfrm>
        <a:off x="5411653" y="5343917"/>
        <a:ext cx="1514171" cy="1026540"/>
      </dsp:txXfrm>
    </dsp:sp>
    <dsp:sp modelId="{30042022-5A03-453B-BAC8-0AD61D4F828B}">
      <dsp:nvSpPr>
        <dsp:cNvPr id="0" name=""/>
        <dsp:cNvSpPr/>
      </dsp:nvSpPr>
      <dsp:spPr>
        <a:xfrm>
          <a:off x="5733567" y="4087617"/>
          <a:ext cx="3219183" cy="919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What are the resultant financial, safety &amp; social consequences?</a:t>
          </a:r>
        </a:p>
      </dsp:txBody>
      <dsp:txXfrm>
        <a:off x="5733567" y="4087617"/>
        <a:ext cx="3219183" cy="9194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34CA5-55AB-419A-94DE-54E51D1DBA19}" type="datetimeFigureOut">
              <a:rPr lang="en-CA" smtClean="0"/>
              <a:t>26/04/2018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F30F07-633D-4EEE-8B48-2C4C08E1305E}" type="slidenum">
              <a:rPr lang="en-CA" smtClean="0"/>
              <a:t>‹#›</a:t>
            </a:fld>
            <a:endParaRPr lang="en-CA"/>
          </a:p>
        </p:txBody>
      </p:sp>
    </p:spTree>
    <p:extLst>
      <p:ext uri="{BB962C8B-B14F-4D97-AF65-F5344CB8AC3E}">
        <p14:creationId xmlns:p14="http://schemas.microsoft.com/office/powerpoint/2010/main" val="1606151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5F30F07-633D-4EEE-8B48-2C4C08E1305E}" type="slidenum">
              <a:rPr lang="en-CA" smtClean="0"/>
              <a:t>11</a:t>
            </a:fld>
            <a:endParaRPr lang="en-CA"/>
          </a:p>
        </p:txBody>
      </p:sp>
    </p:spTree>
    <p:extLst>
      <p:ext uri="{BB962C8B-B14F-4D97-AF65-F5344CB8AC3E}">
        <p14:creationId xmlns:p14="http://schemas.microsoft.com/office/powerpoint/2010/main" val="2272039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5F30F07-633D-4EEE-8B48-2C4C08E1305E}" type="slidenum">
              <a:rPr lang="en-CA" smtClean="0"/>
              <a:t>14</a:t>
            </a:fld>
            <a:endParaRPr lang="en-CA"/>
          </a:p>
        </p:txBody>
      </p:sp>
    </p:spTree>
    <p:extLst>
      <p:ext uri="{BB962C8B-B14F-4D97-AF65-F5344CB8AC3E}">
        <p14:creationId xmlns:p14="http://schemas.microsoft.com/office/powerpoint/2010/main" val="2156207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Each stage in supply chain or activities in a stage will not be relevant to all fish groups or locations. Each stage will have its own mix of inputs. Each input will have an inherent vulnerability (propensity for harm) to specific climate stimuli. </a:t>
            </a:r>
          </a:p>
        </p:txBody>
      </p:sp>
      <p:sp>
        <p:nvSpPr>
          <p:cNvPr id="4" name="Slide Number Placeholder 3"/>
          <p:cNvSpPr>
            <a:spLocks noGrp="1"/>
          </p:cNvSpPr>
          <p:nvPr>
            <p:ph type="sldNum" sz="quarter" idx="10"/>
          </p:nvPr>
        </p:nvSpPr>
        <p:spPr/>
        <p:txBody>
          <a:bodyPr/>
          <a:lstStyle/>
          <a:p>
            <a:fld id="{E5F30F07-633D-4EEE-8B48-2C4C08E1305E}" type="slidenum">
              <a:rPr lang="en-CA" smtClean="0"/>
              <a:t>15</a:t>
            </a:fld>
            <a:endParaRPr lang="en-CA"/>
          </a:p>
        </p:txBody>
      </p:sp>
    </p:spTree>
    <p:extLst>
      <p:ext uri="{BB962C8B-B14F-4D97-AF65-F5344CB8AC3E}">
        <p14:creationId xmlns:p14="http://schemas.microsoft.com/office/powerpoint/2010/main" val="632702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5F30F07-633D-4EEE-8B48-2C4C08E1305E}" type="slidenum">
              <a:rPr lang="en-CA" smtClean="0"/>
              <a:t>17</a:t>
            </a:fld>
            <a:endParaRPr lang="en-CA"/>
          </a:p>
        </p:txBody>
      </p:sp>
    </p:spTree>
    <p:extLst>
      <p:ext uri="{BB962C8B-B14F-4D97-AF65-F5344CB8AC3E}">
        <p14:creationId xmlns:p14="http://schemas.microsoft.com/office/powerpoint/2010/main" val="3278522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7E52EC-CCB2-467C-9E7E-8626136677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xmlns="" id="{BA59AAD6-9D9F-45EB-B89C-5AE928070D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xmlns="" id="{A053B73D-77EA-4D1C-B062-7459E987FF78}"/>
              </a:ext>
            </a:extLst>
          </p:cNvPr>
          <p:cNvSpPr>
            <a:spLocks noGrp="1"/>
          </p:cNvSpPr>
          <p:nvPr>
            <p:ph type="dt" sz="half" idx="10"/>
          </p:nvPr>
        </p:nvSpPr>
        <p:spPr/>
        <p:txBody>
          <a:bodyPr/>
          <a:lstStyle/>
          <a:p>
            <a:fld id="{A4437ACA-7AB1-4A9F-B259-BB2EFD431362}" type="datetimeFigureOut">
              <a:rPr lang="en-CA" smtClean="0"/>
              <a:t>26/04/2018</a:t>
            </a:fld>
            <a:endParaRPr lang="en-CA"/>
          </a:p>
        </p:txBody>
      </p:sp>
      <p:sp>
        <p:nvSpPr>
          <p:cNvPr id="5" name="Footer Placeholder 4">
            <a:extLst>
              <a:ext uri="{FF2B5EF4-FFF2-40B4-BE49-F238E27FC236}">
                <a16:creationId xmlns:a16="http://schemas.microsoft.com/office/drawing/2014/main" xmlns="" id="{14E68690-5B5A-4163-9DC2-4EB18DC6808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7D8F3F69-C54C-4695-8D55-FFB0FFBA473D}"/>
              </a:ext>
            </a:extLst>
          </p:cNvPr>
          <p:cNvSpPr>
            <a:spLocks noGrp="1"/>
          </p:cNvSpPr>
          <p:nvPr>
            <p:ph type="sldNum" sz="quarter" idx="12"/>
          </p:nvPr>
        </p:nvSpPr>
        <p:spPr/>
        <p:txBody>
          <a:bodyPr/>
          <a:lstStyle/>
          <a:p>
            <a:fld id="{72D0E198-004F-4348-AD27-3E57957BB48C}" type="slidenum">
              <a:rPr lang="en-CA" smtClean="0"/>
              <a:t>‹#›</a:t>
            </a:fld>
            <a:endParaRPr lang="en-CA"/>
          </a:p>
        </p:txBody>
      </p:sp>
    </p:spTree>
    <p:extLst>
      <p:ext uri="{BB962C8B-B14F-4D97-AF65-F5344CB8AC3E}">
        <p14:creationId xmlns:p14="http://schemas.microsoft.com/office/powerpoint/2010/main" val="1791386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D1F251-23E1-4165-AFA7-32F3A6459C1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xmlns="" id="{BD78D4B6-78AE-4C80-9132-D1EFC4A17A5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39016DB4-BE31-4BB4-8932-10F61CC72C02}"/>
              </a:ext>
            </a:extLst>
          </p:cNvPr>
          <p:cNvSpPr>
            <a:spLocks noGrp="1"/>
          </p:cNvSpPr>
          <p:nvPr>
            <p:ph type="dt" sz="half" idx="10"/>
          </p:nvPr>
        </p:nvSpPr>
        <p:spPr/>
        <p:txBody>
          <a:bodyPr/>
          <a:lstStyle/>
          <a:p>
            <a:fld id="{A4437ACA-7AB1-4A9F-B259-BB2EFD431362}" type="datetimeFigureOut">
              <a:rPr lang="en-CA" smtClean="0"/>
              <a:t>26/04/2018</a:t>
            </a:fld>
            <a:endParaRPr lang="en-CA"/>
          </a:p>
        </p:txBody>
      </p:sp>
      <p:sp>
        <p:nvSpPr>
          <p:cNvPr id="5" name="Footer Placeholder 4">
            <a:extLst>
              <a:ext uri="{FF2B5EF4-FFF2-40B4-BE49-F238E27FC236}">
                <a16:creationId xmlns:a16="http://schemas.microsoft.com/office/drawing/2014/main" xmlns="" id="{16D01B4B-9FB3-45DB-9466-3A78C3386E8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9D8B14B9-22B6-4E4D-9438-76799D8F2553}"/>
              </a:ext>
            </a:extLst>
          </p:cNvPr>
          <p:cNvSpPr>
            <a:spLocks noGrp="1"/>
          </p:cNvSpPr>
          <p:nvPr>
            <p:ph type="sldNum" sz="quarter" idx="12"/>
          </p:nvPr>
        </p:nvSpPr>
        <p:spPr/>
        <p:txBody>
          <a:bodyPr/>
          <a:lstStyle/>
          <a:p>
            <a:fld id="{72D0E198-004F-4348-AD27-3E57957BB48C}" type="slidenum">
              <a:rPr lang="en-CA" smtClean="0"/>
              <a:t>‹#›</a:t>
            </a:fld>
            <a:endParaRPr lang="en-CA"/>
          </a:p>
        </p:txBody>
      </p:sp>
    </p:spTree>
    <p:extLst>
      <p:ext uri="{BB962C8B-B14F-4D97-AF65-F5344CB8AC3E}">
        <p14:creationId xmlns:p14="http://schemas.microsoft.com/office/powerpoint/2010/main" val="2520321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979C42D-15FE-4B1A-A526-AAB7B4498E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xmlns="" id="{A5EF2A8D-2B28-48F4-A3C5-62AC0C9A20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256FAAF9-9239-4FF9-A72A-2F6732872575}"/>
              </a:ext>
            </a:extLst>
          </p:cNvPr>
          <p:cNvSpPr>
            <a:spLocks noGrp="1"/>
          </p:cNvSpPr>
          <p:nvPr>
            <p:ph type="dt" sz="half" idx="10"/>
          </p:nvPr>
        </p:nvSpPr>
        <p:spPr/>
        <p:txBody>
          <a:bodyPr/>
          <a:lstStyle/>
          <a:p>
            <a:fld id="{A4437ACA-7AB1-4A9F-B259-BB2EFD431362}" type="datetimeFigureOut">
              <a:rPr lang="en-CA" smtClean="0"/>
              <a:t>26/04/2018</a:t>
            </a:fld>
            <a:endParaRPr lang="en-CA"/>
          </a:p>
        </p:txBody>
      </p:sp>
      <p:sp>
        <p:nvSpPr>
          <p:cNvPr id="5" name="Footer Placeholder 4">
            <a:extLst>
              <a:ext uri="{FF2B5EF4-FFF2-40B4-BE49-F238E27FC236}">
                <a16:creationId xmlns:a16="http://schemas.microsoft.com/office/drawing/2014/main" xmlns="" id="{5FB04B72-6A27-43D5-86B0-BDA7E9B5F33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99E2DB86-4FD5-408E-80F9-5E3FE9B77402}"/>
              </a:ext>
            </a:extLst>
          </p:cNvPr>
          <p:cNvSpPr>
            <a:spLocks noGrp="1"/>
          </p:cNvSpPr>
          <p:nvPr>
            <p:ph type="sldNum" sz="quarter" idx="12"/>
          </p:nvPr>
        </p:nvSpPr>
        <p:spPr/>
        <p:txBody>
          <a:bodyPr/>
          <a:lstStyle/>
          <a:p>
            <a:fld id="{72D0E198-004F-4348-AD27-3E57957BB48C}" type="slidenum">
              <a:rPr lang="en-CA" smtClean="0"/>
              <a:t>‹#›</a:t>
            </a:fld>
            <a:endParaRPr lang="en-CA"/>
          </a:p>
        </p:txBody>
      </p:sp>
    </p:spTree>
    <p:extLst>
      <p:ext uri="{BB962C8B-B14F-4D97-AF65-F5344CB8AC3E}">
        <p14:creationId xmlns:p14="http://schemas.microsoft.com/office/powerpoint/2010/main" val="94974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95F7BC-84E1-4106-9D17-D9D00E5EB29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92695778-1FB9-475B-B496-156436FE75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C3D4C38F-29C7-405B-B96E-90755E0BB70F}"/>
              </a:ext>
            </a:extLst>
          </p:cNvPr>
          <p:cNvSpPr>
            <a:spLocks noGrp="1"/>
          </p:cNvSpPr>
          <p:nvPr>
            <p:ph type="dt" sz="half" idx="10"/>
          </p:nvPr>
        </p:nvSpPr>
        <p:spPr/>
        <p:txBody>
          <a:bodyPr/>
          <a:lstStyle/>
          <a:p>
            <a:fld id="{A4437ACA-7AB1-4A9F-B259-BB2EFD431362}" type="datetimeFigureOut">
              <a:rPr lang="en-CA" smtClean="0"/>
              <a:t>26/04/2018</a:t>
            </a:fld>
            <a:endParaRPr lang="en-CA"/>
          </a:p>
        </p:txBody>
      </p:sp>
      <p:sp>
        <p:nvSpPr>
          <p:cNvPr id="5" name="Footer Placeholder 4">
            <a:extLst>
              <a:ext uri="{FF2B5EF4-FFF2-40B4-BE49-F238E27FC236}">
                <a16:creationId xmlns:a16="http://schemas.microsoft.com/office/drawing/2014/main" xmlns="" id="{07FB001F-C8F1-4335-8A15-134BBB49CCA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4E9F6978-1777-4ADA-9C33-83E67114CC89}"/>
              </a:ext>
            </a:extLst>
          </p:cNvPr>
          <p:cNvSpPr>
            <a:spLocks noGrp="1"/>
          </p:cNvSpPr>
          <p:nvPr>
            <p:ph type="sldNum" sz="quarter" idx="12"/>
          </p:nvPr>
        </p:nvSpPr>
        <p:spPr/>
        <p:txBody>
          <a:bodyPr/>
          <a:lstStyle/>
          <a:p>
            <a:fld id="{72D0E198-004F-4348-AD27-3E57957BB48C}" type="slidenum">
              <a:rPr lang="en-CA" smtClean="0"/>
              <a:t>‹#›</a:t>
            </a:fld>
            <a:endParaRPr lang="en-CA"/>
          </a:p>
        </p:txBody>
      </p:sp>
    </p:spTree>
    <p:extLst>
      <p:ext uri="{BB962C8B-B14F-4D97-AF65-F5344CB8AC3E}">
        <p14:creationId xmlns:p14="http://schemas.microsoft.com/office/powerpoint/2010/main" val="282480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6BE6A1-778C-4B30-A001-F59716C9DC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xmlns="" id="{E6E7D342-F47F-4718-AE7C-D32F20A596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E3EA302-E26A-440D-9630-F701346B0717}"/>
              </a:ext>
            </a:extLst>
          </p:cNvPr>
          <p:cNvSpPr>
            <a:spLocks noGrp="1"/>
          </p:cNvSpPr>
          <p:nvPr>
            <p:ph type="dt" sz="half" idx="10"/>
          </p:nvPr>
        </p:nvSpPr>
        <p:spPr/>
        <p:txBody>
          <a:bodyPr/>
          <a:lstStyle/>
          <a:p>
            <a:fld id="{A4437ACA-7AB1-4A9F-B259-BB2EFD431362}" type="datetimeFigureOut">
              <a:rPr lang="en-CA" smtClean="0"/>
              <a:t>26/04/2018</a:t>
            </a:fld>
            <a:endParaRPr lang="en-CA"/>
          </a:p>
        </p:txBody>
      </p:sp>
      <p:sp>
        <p:nvSpPr>
          <p:cNvPr id="5" name="Footer Placeholder 4">
            <a:extLst>
              <a:ext uri="{FF2B5EF4-FFF2-40B4-BE49-F238E27FC236}">
                <a16:creationId xmlns:a16="http://schemas.microsoft.com/office/drawing/2014/main" xmlns="" id="{1E21047C-A87D-486B-8FA7-52899CA1C9A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2B08F98C-1D30-4F68-88F1-F4F7230A8740}"/>
              </a:ext>
            </a:extLst>
          </p:cNvPr>
          <p:cNvSpPr>
            <a:spLocks noGrp="1"/>
          </p:cNvSpPr>
          <p:nvPr>
            <p:ph type="sldNum" sz="quarter" idx="12"/>
          </p:nvPr>
        </p:nvSpPr>
        <p:spPr/>
        <p:txBody>
          <a:bodyPr/>
          <a:lstStyle/>
          <a:p>
            <a:fld id="{72D0E198-004F-4348-AD27-3E57957BB48C}" type="slidenum">
              <a:rPr lang="en-CA" smtClean="0"/>
              <a:t>‹#›</a:t>
            </a:fld>
            <a:endParaRPr lang="en-CA"/>
          </a:p>
        </p:txBody>
      </p:sp>
    </p:spTree>
    <p:extLst>
      <p:ext uri="{BB962C8B-B14F-4D97-AF65-F5344CB8AC3E}">
        <p14:creationId xmlns:p14="http://schemas.microsoft.com/office/powerpoint/2010/main" val="1550202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A0104C-9974-43D7-9854-B0BB4A07D8F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57AC780D-488B-4220-9BD6-95D5C0504A4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xmlns="" id="{05006DDC-0D1C-44EE-85F0-E1A5B241954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xmlns="" id="{53BD240C-C1CD-47CE-9237-71A1FBA209F2}"/>
              </a:ext>
            </a:extLst>
          </p:cNvPr>
          <p:cNvSpPr>
            <a:spLocks noGrp="1"/>
          </p:cNvSpPr>
          <p:nvPr>
            <p:ph type="dt" sz="half" idx="10"/>
          </p:nvPr>
        </p:nvSpPr>
        <p:spPr/>
        <p:txBody>
          <a:bodyPr/>
          <a:lstStyle/>
          <a:p>
            <a:fld id="{A4437ACA-7AB1-4A9F-B259-BB2EFD431362}" type="datetimeFigureOut">
              <a:rPr lang="en-CA" smtClean="0"/>
              <a:t>26/04/2018</a:t>
            </a:fld>
            <a:endParaRPr lang="en-CA"/>
          </a:p>
        </p:txBody>
      </p:sp>
      <p:sp>
        <p:nvSpPr>
          <p:cNvPr id="6" name="Footer Placeholder 5">
            <a:extLst>
              <a:ext uri="{FF2B5EF4-FFF2-40B4-BE49-F238E27FC236}">
                <a16:creationId xmlns:a16="http://schemas.microsoft.com/office/drawing/2014/main" xmlns="" id="{97951E9B-CE2D-4E4D-8783-0E7D3DAFFA5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995722A8-85EE-42A7-8798-2977D5501BEB}"/>
              </a:ext>
            </a:extLst>
          </p:cNvPr>
          <p:cNvSpPr>
            <a:spLocks noGrp="1"/>
          </p:cNvSpPr>
          <p:nvPr>
            <p:ph type="sldNum" sz="quarter" idx="12"/>
          </p:nvPr>
        </p:nvSpPr>
        <p:spPr/>
        <p:txBody>
          <a:bodyPr/>
          <a:lstStyle/>
          <a:p>
            <a:fld id="{72D0E198-004F-4348-AD27-3E57957BB48C}" type="slidenum">
              <a:rPr lang="en-CA" smtClean="0"/>
              <a:t>‹#›</a:t>
            </a:fld>
            <a:endParaRPr lang="en-CA"/>
          </a:p>
        </p:txBody>
      </p:sp>
    </p:spTree>
    <p:extLst>
      <p:ext uri="{BB962C8B-B14F-4D97-AF65-F5344CB8AC3E}">
        <p14:creationId xmlns:p14="http://schemas.microsoft.com/office/powerpoint/2010/main" val="2698761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C2E715-A3BF-4A52-BC6A-A2B85906DBC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xmlns="" id="{60DAACB3-AE87-4C92-8F92-5FD63090CA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1A162BC7-007E-4194-BF9D-C5726E6A319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xmlns="" id="{3891B1BC-1F49-452A-A88D-09CB7FDA0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D4F88A2-5D66-47BD-9258-93BC3DF635D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xmlns="" id="{30699E4A-65BC-4D71-AD00-115E5FF751D8}"/>
              </a:ext>
            </a:extLst>
          </p:cNvPr>
          <p:cNvSpPr>
            <a:spLocks noGrp="1"/>
          </p:cNvSpPr>
          <p:nvPr>
            <p:ph type="dt" sz="half" idx="10"/>
          </p:nvPr>
        </p:nvSpPr>
        <p:spPr/>
        <p:txBody>
          <a:bodyPr/>
          <a:lstStyle/>
          <a:p>
            <a:fld id="{A4437ACA-7AB1-4A9F-B259-BB2EFD431362}" type="datetimeFigureOut">
              <a:rPr lang="en-CA" smtClean="0"/>
              <a:t>26/04/2018</a:t>
            </a:fld>
            <a:endParaRPr lang="en-CA"/>
          </a:p>
        </p:txBody>
      </p:sp>
      <p:sp>
        <p:nvSpPr>
          <p:cNvPr id="8" name="Footer Placeholder 7">
            <a:extLst>
              <a:ext uri="{FF2B5EF4-FFF2-40B4-BE49-F238E27FC236}">
                <a16:creationId xmlns:a16="http://schemas.microsoft.com/office/drawing/2014/main" xmlns="" id="{7B6F9DF9-87FE-494F-9AE1-1449A988616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xmlns="" id="{F3AF64E1-005E-4001-8DCD-EA10AEAD38C5}"/>
              </a:ext>
            </a:extLst>
          </p:cNvPr>
          <p:cNvSpPr>
            <a:spLocks noGrp="1"/>
          </p:cNvSpPr>
          <p:nvPr>
            <p:ph type="sldNum" sz="quarter" idx="12"/>
          </p:nvPr>
        </p:nvSpPr>
        <p:spPr/>
        <p:txBody>
          <a:bodyPr/>
          <a:lstStyle/>
          <a:p>
            <a:fld id="{72D0E198-004F-4348-AD27-3E57957BB48C}" type="slidenum">
              <a:rPr lang="en-CA" smtClean="0"/>
              <a:t>‹#›</a:t>
            </a:fld>
            <a:endParaRPr lang="en-CA"/>
          </a:p>
        </p:txBody>
      </p:sp>
    </p:spTree>
    <p:extLst>
      <p:ext uri="{BB962C8B-B14F-4D97-AF65-F5344CB8AC3E}">
        <p14:creationId xmlns:p14="http://schemas.microsoft.com/office/powerpoint/2010/main" val="736207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3F29F4-83D3-43A1-BCBF-0C839E4E331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xmlns="" id="{EB6E262B-E65C-47FB-86A6-AA4002935339}"/>
              </a:ext>
            </a:extLst>
          </p:cNvPr>
          <p:cNvSpPr>
            <a:spLocks noGrp="1"/>
          </p:cNvSpPr>
          <p:nvPr>
            <p:ph type="dt" sz="half" idx="10"/>
          </p:nvPr>
        </p:nvSpPr>
        <p:spPr/>
        <p:txBody>
          <a:bodyPr/>
          <a:lstStyle/>
          <a:p>
            <a:fld id="{A4437ACA-7AB1-4A9F-B259-BB2EFD431362}" type="datetimeFigureOut">
              <a:rPr lang="en-CA" smtClean="0"/>
              <a:t>26/04/2018</a:t>
            </a:fld>
            <a:endParaRPr lang="en-CA"/>
          </a:p>
        </p:txBody>
      </p:sp>
      <p:sp>
        <p:nvSpPr>
          <p:cNvPr id="4" name="Footer Placeholder 3">
            <a:extLst>
              <a:ext uri="{FF2B5EF4-FFF2-40B4-BE49-F238E27FC236}">
                <a16:creationId xmlns:a16="http://schemas.microsoft.com/office/drawing/2014/main" xmlns="" id="{874BC2ED-BD57-4866-B025-F6EAD6B711D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xmlns="" id="{64AE14D5-12F1-4E69-8483-C14224BCC609}"/>
              </a:ext>
            </a:extLst>
          </p:cNvPr>
          <p:cNvSpPr>
            <a:spLocks noGrp="1"/>
          </p:cNvSpPr>
          <p:nvPr>
            <p:ph type="sldNum" sz="quarter" idx="12"/>
          </p:nvPr>
        </p:nvSpPr>
        <p:spPr/>
        <p:txBody>
          <a:bodyPr/>
          <a:lstStyle/>
          <a:p>
            <a:fld id="{72D0E198-004F-4348-AD27-3E57957BB48C}" type="slidenum">
              <a:rPr lang="en-CA" smtClean="0"/>
              <a:t>‹#›</a:t>
            </a:fld>
            <a:endParaRPr lang="en-CA"/>
          </a:p>
        </p:txBody>
      </p:sp>
    </p:spTree>
    <p:extLst>
      <p:ext uri="{BB962C8B-B14F-4D97-AF65-F5344CB8AC3E}">
        <p14:creationId xmlns:p14="http://schemas.microsoft.com/office/powerpoint/2010/main" val="502764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04D824C-930B-4182-85B1-6E138D496E4E}"/>
              </a:ext>
            </a:extLst>
          </p:cNvPr>
          <p:cNvSpPr>
            <a:spLocks noGrp="1"/>
          </p:cNvSpPr>
          <p:nvPr>
            <p:ph type="dt" sz="half" idx="10"/>
          </p:nvPr>
        </p:nvSpPr>
        <p:spPr/>
        <p:txBody>
          <a:bodyPr/>
          <a:lstStyle/>
          <a:p>
            <a:fld id="{A4437ACA-7AB1-4A9F-B259-BB2EFD431362}" type="datetimeFigureOut">
              <a:rPr lang="en-CA" smtClean="0"/>
              <a:t>26/04/2018</a:t>
            </a:fld>
            <a:endParaRPr lang="en-CA"/>
          </a:p>
        </p:txBody>
      </p:sp>
      <p:sp>
        <p:nvSpPr>
          <p:cNvPr id="3" name="Footer Placeholder 2">
            <a:extLst>
              <a:ext uri="{FF2B5EF4-FFF2-40B4-BE49-F238E27FC236}">
                <a16:creationId xmlns:a16="http://schemas.microsoft.com/office/drawing/2014/main" xmlns="" id="{31D777EF-8039-4F00-BE68-17D83CAA67E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xmlns="" id="{496BA793-7CE4-443E-8ABA-1118AD40E12A}"/>
              </a:ext>
            </a:extLst>
          </p:cNvPr>
          <p:cNvSpPr>
            <a:spLocks noGrp="1"/>
          </p:cNvSpPr>
          <p:nvPr>
            <p:ph type="sldNum" sz="quarter" idx="12"/>
          </p:nvPr>
        </p:nvSpPr>
        <p:spPr/>
        <p:txBody>
          <a:bodyPr/>
          <a:lstStyle/>
          <a:p>
            <a:fld id="{72D0E198-004F-4348-AD27-3E57957BB48C}" type="slidenum">
              <a:rPr lang="en-CA" smtClean="0"/>
              <a:t>‹#›</a:t>
            </a:fld>
            <a:endParaRPr lang="en-CA"/>
          </a:p>
        </p:txBody>
      </p:sp>
    </p:spTree>
    <p:extLst>
      <p:ext uri="{BB962C8B-B14F-4D97-AF65-F5344CB8AC3E}">
        <p14:creationId xmlns:p14="http://schemas.microsoft.com/office/powerpoint/2010/main" val="1841598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7E937-6580-41E9-9A02-0FAFFA3A5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C0C57DFC-5212-490B-AEAC-3CFB7F2249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xmlns="" id="{6C61194B-3A6C-4E11-8188-3E017DAFC0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667FCCB-16EA-4405-9547-A20686AAC5AF}"/>
              </a:ext>
            </a:extLst>
          </p:cNvPr>
          <p:cNvSpPr>
            <a:spLocks noGrp="1"/>
          </p:cNvSpPr>
          <p:nvPr>
            <p:ph type="dt" sz="half" idx="10"/>
          </p:nvPr>
        </p:nvSpPr>
        <p:spPr/>
        <p:txBody>
          <a:bodyPr/>
          <a:lstStyle/>
          <a:p>
            <a:fld id="{A4437ACA-7AB1-4A9F-B259-BB2EFD431362}" type="datetimeFigureOut">
              <a:rPr lang="en-CA" smtClean="0"/>
              <a:t>26/04/2018</a:t>
            </a:fld>
            <a:endParaRPr lang="en-CA"/>
          </a:p>
        </p:txBody>
      </p:sp>
      <p:sp>
        <p:nvSpPr>
          <p:cNvPr id="6" name="Footer Placeholder 5">
            <a:extLst>
              <a:ext uri="{FF2B5EF4-FFF2-40B4-BE49-F238E27FC236}">
                <a16:creationId xmlns:a16="http://schemas.microsoft.com/office/drawing/2014/main" xmlns="" id="{11AAA946-0D97-4D7C-B52E-8C5C09A73BC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E351F275-85D2-42E0-A3BA-1CBA8DC3BDD0}"/>
              </a:ext>
            </a:extLst>
          </p:cNvPr>
          <p:cNvSpPr>
            <a:spLocks noGrp="1"/>
          </p:cNvSpPr>
          <p:nvPr>
            <p:ph type="sldNum" sz="quarter" idx="12"/>
          </p:nvPr>
        </p:nvSpPr>
        <p:spPr/>
        <p:txBody>
          <a:bodyPr/>
          <a:lstStyle/>
          <a:p>
            <a:fld id="{72D0E198-004F-4348-AD27-3E57957BB48C}" type="slidenum">
              <a:rPr lang="en-CA" smtClean="0"/>
              <a:t>‹#›</a:t>
            </a:fld>
            <a:endParaRPr lang="en-CA"/>
          </a:p>
        </p:txBody>
      </p:sp>
    </p:spTree>
    <p:extLst>
      <p:ext uri="{BB962C8B-B14F-4D97-AF65-F5344CB8AC3E}">
        <p14:creationId xmlns:p14="http://schemas.microsoft.com/office/powerpoint/2010/main" val="503883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C5EBDF-53C0-4859-A34C-7ECD23D1D6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xmlns="" id="{B7BD33E0-9FFB-451E-9728-260C252A9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xmlns="" id="{CA763471-B047-4F8F-A03F-C29E249F51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8A92D49-FEAF-4682-92D5-2C2D53DEFE43}"/>
              </a:ext>
            </a:extLst>
          </p:cNvPr>
          <p:cNvSpPr>
            <a:spLocks noGrp="1"/>
          </p:cNvSpPr>
          <p:nvPr>
            <p:ph type="dt" sz="half" idx="10"/>
          </p:nvPr>
        </p:nvSpPr>
        <p:spPr/>
        <p:txBody>
          <a:bodyPr/>
          <a:lstStyle/>
          <a:p>
            <a:fld id="{A4437ACA-7AB1-4A9F-B259-BB2EFD431362}" type="datetimeFigureOut">
              <a:rPr lang="en-CA" smtClean="0"/>
              <a:t>26/04/2018</a:t>
            </a:fld>
            <a:endParaRPr lang="en-CA"/>
          </a:p>
        </p:txBody>
      </p:sp>
      <p:sp>
        <p:nvSpPr>
          <p:cNvPr id="6" name="Footer Placeholder 5">
            <a:extLst>
              <a:ext uri="{FF2B5EF4-FFF2-40B4-BE49-F238E27FC236}">
                <a16:creationId xmlns:a16="http://schemas.microsoft.com/office/drawing/2014/main" xmlns="" id="{3ABD6470-1C8B-4BD1-BC63-ADC13B5F2FD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FF29ACD3-0158-41D5-A0DC-EF2BAEA7611B}"/>
              </a:ext>
            </a:extLst>
          </p:cNvPr>
          <p:cNvSpPr>
            <a:spLocks noGrp="1"/>
          </p:cNvSpPr>
          <p:nvPr>
            <p:ph type="sldNum" sz="quarter" idx="12"/>
          </p:nvPr>
        </p:nvSpPr>
        <p:spPr/>
        <p:txBody>
          <a:bodyPr/>
          <a:lstStyle/>
          <a:p>
            <a:fld id="{72D0E198-004F-4348-AD27-3E57957BB48C}" type="slidenum">
              <a:rPr lang="en-CA" smtClean="0"/>
              <a:t>‹#›</a:t>
            </a:fld>
            <a:endParaRPr lang="en-CA"/>
          </a:p>
        </p:txBody>
      </p:sp>
    </p:spTree>
    <p:extLst>
      <p:ext uri="{BB962C8B-B14F-4D97-AF65-F5344CB8AC3E}">
        <p14:creationId xmlns:p14="http://schemas.microsoft.com/office/powerpoint/2010/main" val="1390732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FA2EF89-0814-473F-AA5C-28822B20B2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xmlns="" id="{A7DE6A04-FC15-44E4-82E6-0E91451C31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93B2292A-2556-410D-8F38-97456CAC03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37ACA-7AB1-4A9F-B259-BB2EFD431362}" type="datetimeFigureOut">
              <a:rPr lang="en-CA" smtClean="0"/>
              <a:t>26/04/2018</a:t>
            </a:fld>
            <a:endParaRPr lang="en-CA"/>
          </a:p>
        </p:txBody>
      </p:sp>
      <p:sp>
        <p:nvSpPr>
          <p:cNvPr id="5" name="Footer Placeholder 4">
            <a:extLst>
              <a:ext uri="{FF2B5EF4-FFF2-40B4-BE49-F238E27FC236}">
                <a16:creationId xmlns:a16="http://schemas.microsoft.com/office/drawing/2014/main" xmlns="" id="{36945F68-5DED-41AD-95AE-738DEC608D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xmlns="" id="{E9699F59-A405-4965-AE94-54FD4F4714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0E198-004F-4348-AD27-3E57957BB48C}" type="slidenum">
              <a:rPr lang="en-CA" smtClean="0"/>
              <a:t>‹#›</a:t>
            </a:fld>
            <a:endParaRPr lang="en-CA"/>
          </a:p>
        </p:txBody>
      </p:sp>
    </p:spTree>
    <p:extLst>
      <p:ext uri="{BB962C8B-B14F-4D97-AF65-F5344CB8AC3E}">
        <p14:creationId xmlns:p14="http://schemas.microsoft.com/office/powerpoint/2010/main" val="633921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eg"/><Relationship Id="rId2" Type="http://schemas.openxmlformats.org/officeDocument/2006/relationships/image" Target="../media/image19.jpg"/><Relationship Id="rId1" Type="http://schemas.openxmlformats.org/officeDocument/2006/relationships/slideLayout" Target="../slideLayouts/slideLayout8.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6.pdf"/><Relationship Id="rId4" Type="http://schemas.openxmlformats.org/officeDocument/2006/relationships/image" Target="../media/image27.png"/><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person, man, sky, outdoor&#10;&#10;Description generated with very high confidence">
            <a:extLst>
              <a:ext uri="{FF2B5EF4-FFF2-40B4-BE49-F238E27FC236}">
                <a16:creationId xmlns:a16="http://schemas.microsoft.com/office/drawing/2014/main" xmlns="" id="{74B62876-63E7-4742-8338-BCE94479AE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1718" y="492573"/>
            <a:ext cx="5937752" cy="5880796"/>
          </a:xfrm>
          <a:prstGeom prst="rect">
            <a:avLst/>
          </a:prstGeom>
        </p:spPr>
      </p:pic>
      <p:sp>
        <p:nvSpPr>
          <p:cNvPr id="10" name="Rectangle 9">
            <a:extLst>
              <a:ext uri="{FF2B5EF4-FFF2-40B4-BE49-F238E27FC236}">
                <a16:creationId xmlns:a16="http://schemas.microsoft.com/office/drawing/2014/main" xmlns="" id="{1707FC24-6981-43D9-B525-C7832BA2246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24282CF-109B-4A63-8529-A14689A2A211}"/>
              </a:ext>
            </a:extLst>
          </p:cNvPr>
          <p:cNvSpPr>
            <a:spLocks noGrp="1"/>
          </p:cNvSpPr>
          <p:nvPr>
            <p:ph type="title"/>
          </p:nvPr>
        </p:nvSpPr>
        <p:spPr>
          <a:xfrm>
            <a:off x="336884" y="742951"/>
            <a:ext cx="4332307" cy="4962524"/>
          </a:xfrm>
        </p:spPr>
        <p:txBody>
          <a:bodyPr vert="horz" lIns="91440" tIns="45720" rIns="91440" bIns="45720" rtlCol="0" anchor="ctr">
            <a:normAutofit fontScale="90000"/>
          </a:bodyPr>
          <a:lstStyle/>
          <a:p>
            <a:pPr algn="ctr"/>
            <a:r>
              <a:rPr lang="en-US" sz="5400" b="1" kern="1200" dirty="0">
                <a:solidFill>
                  <a:srgbClr val="FFFFFF"/>
                </a:solidFill>
                <a:latin typeface="+mj-lt"/>
                <a:ea typeface="+mj-ea"/>
                <a:cs typeface="+mj-cs"/>
              </a:rPr>
              <a:t/>
            </a:r>
            <a:br>
              <a:rPr lang="en-US" sz="5400" b="1" kern="1200" dirty="0">
                <a:solidFill>
                  <a:srgbClr val="FFFFFF"/>
                </a:solidFill>
                <a:latin typeface="+mj-lt"/>
                <a:ea typeface="+mj-ea"/>
                <a:cs typeface="+mj-cs"/>
              </a:rPr>
            </a:br>
            <a:r>
              <a:rPr lang="en-US" sz="5400" b="1" kern="1200" dirty="0">
                <a:solidFill>
                  <a:srgbClr val="FFFFFF"/>
                </a:solidFill>
                <a:latin typeface="+mj-lt"/>
                <a:ea typeface="+mj-ea"/>
                <a:cs typeface="+mj-cs"/>
              </a:rPr>
              <a:t>Value chains: </a:t>
            </a:r>
            <a:br>
              <a:rPr lang="en-US" sz="5400" b="1" kern="1200" dirty="0">
                <a:solidFill>
                  <a:srgbClr val="FFFFFF"/>
                </a:solidFill>
                <a:latin typeface="+mj-lt"/>
                <a:ea typeface="+mj-ea"/>
                <a:cs typeface="+mj-cs"/>
              </a:rPr>
            </a:br>
            <a:r>
              <a:rPr lang="en-US" sz="5400" b="1" kern="1200" dirty="0">
                <a:solidFill>
                  <a:srgbClr val="FFFFFF"/>
                </a:solidFill>
                <a:latin typeface="+mj-lt"/>
                <a:ea typeface="+mj-ea"/>
                <a:cs typeface="+mj-cs"/>
              </a:rPr>
              <a:t>A primer</a:t>
            </a:r>
            <a:r>
              <a:rPr lang="en-US" sz="3700" b="1" kern="1200" dirty="0">
                <a:solidFill>
                  <a:srgbClr val="FFFFFF"/>
                </a:solidFill>
                <a:latin typeface="+mj-lt"/>
                <a:ea typeface="+mj-ea"/>
                <a:cs typeface="+mj-cs"/>
              </a:rPr>
              <a:t/>
            </a:r>
            <a:br>
              <a:rPr lang="en-US" sz="3700" b="1" kern="1200" dirty="0">
                <a:solidFill>
                  <a:srgbClr val="FFFFFF"/>
                </a:solidFill>
                <a:latin typeface="+mj-lt"/>
                <a:ea typeface="+mj-ea"/>
                <a:cs typeface="+mj-cs"/>
              </a:rPr>
            </a:br>
            <a:r>
              <a:rPr lang="en-US" sz="3700" b="1" kern="1200" dirty="0">
                <a:solidFill>
                  <a:srgbClr val="FFFFFF"/>
                </a:solidFill>
                <a:latin typeface="+mj-lt"/>
                <a:ea typeface="+mj-ea"/>
                <a:cs typeface="+mj-cs"/>
              </a:rPr>
              <a:t>	</a:t>
            </a:r>
            <a:br>
              <a:rPr lang="en-US" sz="3700" b="1" kern="1200" dirty="0">
                <a:solidFill>
                  <a:srgbClr val="FFFFFF"/>
                </a:solidFill>
                <a:latin typeface="+mj-lt"/>
                <a:ea typeface="+mj-ea"/>
                <a:cs typeface="+mj-cs"/>
              </a:rPr>
            </a:br>
            <a:r>
              <a:rPr lang="en-US" sz="3700" b="1" kern="1200" dirty="0">
                <a:solidFill>
                  <a:schemeClr val="accent4"/>
                </a:solidFill>
                <a:latin typeface="+mj-lt"/>
                <a:ea typeface="+mj-ea"/>
                <a:cs typeface="+mj-cs"/>
              </a:rPr>
              <a:t/>
            </a:r>
            <a:br>
              <a:rPr lang="en-US" sz="3700" b="1" kern="1200" dirty="0">
                <a:solidFill>
                  <a:schemeClr val="accent4"/>
                </a:solidFill>
                <a:latin typeface="+mj-lt"/>
                <a:ea typeface="+mj-ea"/>
                <a:cs typeface="+mj-cs"/>
              </a:rPr>
            </a:br>
            <a:r>
              <a:rPr lang="en-US" sz="3700" b="1" kern="1200" dirty="0">
                <a:solidFill>
                  <a:schemeClr val="accent4"/>
                </a:solidFill>
                <a:latin typeface="+mj-lt"/>
                <a:ea typeface="+mj-ea"/>
                <a:cs typeface="+mj-cs"/>
              </a:rPr>
              <a:t>Ahmed Khan, PhD</a:t>
            </a:r>
            <a:br>
              <a:rPr lang="en-US" sz="3700" b="1" kern="1200" dirty="0">
                <a:solidFill>
                  <a:schemeClr val="accent4"/>
                </a:solidFill>
                <a:latin typeface="+mj-lt"/>
                <a:ea typeface="+mj-ea"/>
                <a:cs typeface="+mj-cs"/>
              </a:rPr>
            </a:br>
            <a:r>
              <a:rPr lang="en-US" sz="2700" b="1" kern="1200" dirty="0">
                <a:solidFill>
                  <a:schemeClr val="accent4"/>
                </a:solidFill>
                <a:latin typeface="+mj-lt"/>
                <a:ea typeface="+mj-ea"/>
                <a:cs typeface="+mj-cs"/>
              </a:rPr>
              <a:t>Khan &amp; Associates Sustainability Consulting Inc.</a:t>
            </a:r>
            <a:br>
              <a:rPr lang="en-US" sz="2700" b="1" kern="1200" dirty="0">
                <a:solidFill>
                  <a:schemeClr val="accent4"/>
                </a:solidFill>
                <a:latin typeface="+mj-lt"/>
                <a:ea typeface="+mj-ea"/>
                <a:cs typeface="+mj-cs"/>
              </a:rPr>
            </a:br>
            <a:r>
              <a:rPr lang="en-US" sz="2000" b="1" kern="1200" dirty="0">
                <a:solidFill>
                  <a:schemeClr val="accent4"/>
                </a:solidFill>
                <a:latin typeface="+mj-lt"/>
                <a:ea typeface="+mj-ea"/>
                <a:cs typeface="+mj-cs"/>
              </a:rPr>
              <a:t>Jacksonville, FL, USA| Ottawa, ON, Canada</a:t>
            </a:r>
            <a:r>
              <a:rPr lang="en-US" sz="3700" b="1" kern="1200" dirty="0">
                <a:solidFill>
                  <a:srgbClr val="FFFFFF"/>
                </a:solidFill>
                <a:latin typeface="+mj-lt"/>
                <a:ea typeface="+mj-ea"/>
                <a:cs typeface="+mj-cs"/>
              </a:rPr>
              <a:t/>
            </a:r>
            <a:br>
              <a:rPr lang="en-US" sz="3700" b="1" kern="1200" dirty="0">
                <a:solidFill>
                  <a:srgbClr val="FFFFFF"/>
                </a:solidFill>
                <a:latin typeface="+mj-lt"/>
                <a:ea typeface="+mj-ea"/>
                <a:cs typeface="+mj-cs"/>
              </a:rPr>
            </a:br>
            <a:endParaRPr lang="en-US" sz="3700" b="1" kern="1200" dirty="0">
              <a:solidFill>
                <a:srgbClr val="FFFFFF"/>
              </a:solidFill>
              <a:latin typeface="+mj-lt"/>
              <a:ea typeface="+mj-ea"/>
              <a:cs typeface="+mj-cs"/>
            </a:endParaRPr>
          </a:p>
        </p:txBody>
      </p:sp>
    </p:spTree>
    <p:extLst>
      <p:ext uri="{BB962C8B-B14F-4D97-AF65-F5344CB8AC3E}">
        <p14:creationId xmlns:p14="http://schemas.microsoft.com/office/powerpoint/2010/main" val="3054397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descr="A close up of a sign&#10;&#10;Description generated with very high confidence">
            <a:extLst>
              <a:ext uri="{FF2B5EF4-FFF2-40B4-BE49-F238E27FC236}">
                <a16:creationId xmlns:a16="http://schemas.microsoft.com/office/drawing/2014/main" xmlns="" id="{EB799A6D-DC0B-4BAF-A2D5-93612526DDB8}"/>
              </a:ext>
            </a:extLst>
          </p:cNvPr>
          <p:cNvPicPr>
            <a:picLocks noChangeAspect="1"/>
          </p:cNvPicPr>
          <p:nvPr/>
        </p:nvPicPr>
        <p:blipFill>
          <a:blip r:embed="rId2"/>
          <a:stretch>
            <a:fillRect/>
          </a:stretch>
        </p:blipFill>
        <p:spPr>
          <a:xfrm>
            <a:off x="112822" y="549172"/>
            <a:ext cx="5888370" cy="2635045"/>
          </a:xfrm>
          <a:prstGeom prst="rect">
            <a:avLst/>
          </a:prstGeom>
        </p:spPr>
      </p:pic>
      <p:pic>
        <p:nvPicPr>
          <p:cNvPr id="18" name="Content Placeholder 17">
            <a:extLst>
              <a:ext uri="{FF2B5EF4-FFF2-40B4-BE49-F238E27FC236}">
                <a16:creationId xmlns:a16="http://schemas.microsoft.com/office/drawing/2014/main" xmlns="" id="{9DE29588-18A0-43DF-B965-C8B2F35B0514}"/>
              </a:ext>
            </a:extLst>
          </p:cNvPr>
          <p:cNvPicPr>
            <a:picLocks noGrp="1" noChangeAspect="1"/>
          </p:cNvPicPr>
          <p:nvPr>
            <p:ph idx="1"/>
          </p:nvPr>
        </p:nvPicPr>
        <p:blipFill>
          <a:blip r:embed="rId3"/>
          <a:stretch>
            <a:fillRect/>
          </a:stretch>
        </p:blipFill>
        <p:spPr>
          <a:xfrm>
            <a:off x="6233653" y="4021584"/>
            <a:ext cx="5271106" cy="2311934"/>
          </a:xfrm>
          <a:prstGeom prst="rect">
            <a:avLst/>
          </a:prstGeom>
        </p:spPr>
      </p:pic>
      <p:sp>
        <p:nvSpPr>
          <p:cNvPr id="23" name="Text Box 4">
            <a:extLst>
              <a:ext uri="{FF2B5EF4-FFF2-40B4-BE49-F238E27FC236}">
                <a16:creationId xmlns:a16="http://schemas.microsoft.com/office/drawing/2014/main" xmlns="" id="{38345D09-D2AE-4AC7-B957-2519C37E7A9A}"/>
              </a:ext>
            </a:extLst>
          </p:cNvPr>
          <p:cNvSpPr txBox="1">
            <a:spLocks noChangeArrowheads="1"/>
          </p:cNvSpPr>
          <p:nvPr/>
        </p:nvSpPr>
        <p:spPr bwMode="auto">
          <a:xfrm>
            <a:off x="594804" y="6614945"/>
            <a:ext cx="10643357" cy="179152"/>
          </a:xfrm>
          <a:prstGeom prst="rect">
            <a:avLst/>
          </a:prstGeom>
          <a:noFill/>
          <a:ln w="9525">
            <a:noFill/>
            <a:miter lim="800000"/>
            <a:headEnd/>
            <a:tailEnd/>
          </a:ln>
        </p:spPr>
        <p:txBody>
          <a:bodyPr wrap="square" lIns="0" tIns="0" rIns="0" bIns="0" anchorCtr="1">
            <a:spAutoFit/>
          </a:bodyPr>
          <a:lstStyle/>
          <a:p>
            <a:pPr algn="ctr">
              <a:lnSpc>
                <a:spcPct val="97000"/>
              </a:lnSpc>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b="0" dirty="0">
                <a:latin typeface="Arial" pitchFamily="34" charset="0"/>
                <a:cs typeface="Arial" pitchFamily="34" charset="0"/>
              </a:rPr>
              <a:t>Source: </a:t>
            </a:r>
            <a:r>
              <a:rPr lang="en-GB" sz="1200" dirty="0" err="1">
                <a:latin typeface="Arial" pitchFamily="34" charset="0"/>
                <a:cs typeface="Arial" pitchFamily="34" charset="0"/>
              </a:rPr>
              <a:t>S</a:t>
            </a:r>
            <a:r>
              <a:rPr lang="en-GB" sz="1200" b="0" dirty="0" err="1">
                <a:latin typeface="Arial" pitchFamily="34" charset="0"/>
                <a:cs typeface="Arial" pitchFamily="34" charset="0"/>
              </a:rPr>
              <a:t>eafish</a:t>
            </a:r>
            <a:r>
              <a:rPr lang="en-GB" sz="1200" b="0" dirty="0">
                <a:latin typeface="Arial" pitchFamily="34" charset="0"/>
                <a:cs typeface="Arial" pitchFamily="34" charset="0"/>
              </a:rPr>
              <a:t>                                                 TNC                            Khan, 2010: Sustainability                              Purcell et al. 2018: Marine Policy    </a:t>
            </a:r>
          </a:p>
        </p:txBody>
      </p:sp>
      <p:pic>
        <p:nvPicPr>
          <p:cNvPr id="4" name="Picture 3">
            <a:extLst>
              <a:ext uri="{FF2B5EF4-FFF2-40B4-BE49-F238E27FC236}">
                <a16:creationId xmlns:a16="http://schemas.microsoft.com/office/drawing/2014/main" xmlns="" id="{3FE1A68B-FF86-4C8D-9122-1A0C46B32063}"/>
              </a:ext>
            </a:extLst>
          </p:cNvPr>
          <p:cNvPicPr>
            <a:picLocks noChangeAspect="1"/>
          </p:cNvPicPr>
          <p:nvPr/>
        </p:nvPicPr>
        <p:blipFill>
          <a:blip r:embed="rId4"/>
          <a:stretch>
            <a:fillRect/>
          </a:stretch>
        </p:blipFill>
        <p:spPr>
          <a:xfrm>
            <a:off x="6156832" y="543747"/>
            <a:ext cx="5955786" cy="2942310"/>
          </a:xfrm>
          <a:prstGeom prst="rect">
            <a:avLst/>
          </a:prstGeom>
        </p:spPr>
      </p:pic>
      <p:pic>
        <p:nvPicPr>
          <p:cNvPr id="10" name="Picture 9" descr="A close up of a map&#10;&#10;Description generated with high confidence">
            <a:extLst>
              <a:ext uri="{FF2B5EF4-FFF2-40B4-BE49-F238E27FC236}">
                <a16:creationId xmlns:a16="http://schemas.microsoft.com/office/drawing/2014/main" xmlns="" id="{70607067-E246-43B8-A800-FD44E3CE75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241" y="3835662"/>
            <a:ext cx="4435175" cy="2564086"/>
          </a:xfrm>
          <a:prstGeom prst="rect">
            <a:avLst/>
          </a:prstGeom>
        </p:spPr>
      </p:pic>
    </p:spTree>
    <p:extLst>
      <p:ext uri="{BB962C8B-B14F-4D97-AF65-F5344CB8AC3E}">
        <p14:creationId xmlns:p14="http://schemas.microsoft.com/office/powerpoint/2010/main" val="1616287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xmlns=""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344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 descr="C:\Documents and Settings\lenovo\My Documents\My Pictures\Publication maps etc\climate change and fisheries - CheungGraphic_web_edited.jpg">
            <a:extLst>
              <a:ext uri="{FF2B5EF4-FFF2-40B4-BE49-F238E27FC236}">
                <a16:creationId xmlns:a16="http://schemas.microsoft.com/office/drawing/2014/main" xmlns="" id="{A6769AB4-A12B-4A4B-AE88-D01146B5158F}"/>
              </a:ext>
            </a:extLst>
          </p:cNvPr>
          <p:cNvPicPr>
            <a:picLocks noChangeAspect="1" noChangeArrowheads="1"/>
          </p:cNvPicPr>
          <p:nvPr/>
        </p:nvPicPr>
        <p:blipFill>
          <a:blip r:embed="rId3" cstate="print"/>
          <a:srcRect/>
          <a:stretch>
            <a:fillRect/>
          </a:stretch>
        </p:blipFill>
        <p:spPr bwMode="auto">
          <a:xfrm>
            <a:off x="2478426" y="643467"/>
            <a:ext cx="7235148" cy="5571066"/>
          </a:xfrm>
          <a:prstGeom prst="rect">
            <a:avLst/>
          </a:prstGeom>
          <a:noFill/>
        </p:spPr>
      </p:pic>
    </p:spTree>
    <p:extLst>
      <p:ext uri="{BB962C8B-B14F-4D97-AF65-F5344CB8AC3E}">
        <p14:creationId xmlns:p14="http://schemas.microsoft.com/office/powerpoint/2010/main" val="1587285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xmlns="" id="{01D0AF59-99C3-4251-AB9A-C966C6AD44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1855405F-37A2-4869-9154-F8BE3BECE6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C:\Users\Ahmed\AppData\Local\Microsoft\Windows\INetCache\Content.Word\Picture5.tif">
            <a:extLst>
              <a:ext uri="{FF2B5EF4-FFF2-40B4-BE49-F238E27FC236}">
                <a16:creationId xmlns:a16="http://schemas.microsoft.com/office/drawing/2014/main" xmlns="" id="{A71206C8-D839-48B1-AE66-1548FD66C04E}"/>
              </a:ext>
            </a:extLst>
          </p:cNvPr>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1472708" y="515651"/>
            <a:ext cx="9067473" cy="5442697"/>
          </a:xfrm>
          <a:prstGeom prst="rect">
            <a:avLst/>
          </a:prstGeom>
          <a:noFill/>
        </p:spPr>
      </p:pic>
      <p:sp>
        <p:nvSpPr>
          <p:cNvPr id="5" name="Text Box 4">
            <a:extLst>
              <a:ext uri="{FF2B5EF4-FFF2-40B4-BE49-F238E27FC236}">
                <a16:creationId xmlns:a16="http://schemas.microsoft.com/office/drawing/2014/main" xmlns="" id="{72CD6D99-F37F-494F-80A7-D69B68E48B58}"/>
              </a:ext>
            </a:extLst>
          </p:cNvPr>
          <p:cNvSpPr txBox="1">
            <a:spLocks noChangeArrowheads="1"/>
          </p:cNvSpPr>
          <p:nvPr/>
        </p:nvSpPr>
        <p:spPr bwMode="auto">
          <a:xfrm>
            <a:off x="4781558" y="6167915"/>
            <a:ext cx="3181344" cy="179152"/>
          </a:xfrm>
          <a:prstGeom prst="rect">
            <a:avLst/>
          </a:prstGeom>
          <a:noFill/>
          <a:ln w="9525">
            <a:noFill/>
            <a:miter lim="800000"/>
            <a:headEnd/>
            <a:tailEnd/>
          </a:ln>
        </p:spPr>
        <p:txBody>
          <a:bodyPr wrap="square" lIns="0" tIns="0" rIns="0" bIns="0" anchorCtr="1">
            <a:spAutoFit/>
          </a:bodyPr>
          <a:lstStyle/>
          <a:p>
            <a:pPr algn="ctr">
              <a:lnSpc>
                <a:spcPct val="97000"/>
              </a:lnSpc>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b="0" dirty="0">
                <a:latin typeface="Arial" pitchFamily="34" charset="0"/>
                <a:cs typeface="Arial" pitchFamily="34" charset="0"/>
              </a:rPr>
              <a:t>Khan </a:t>
            </a:r>
            <a:r>
              <a:rPr lang="en-GB" sz="1200" dirty="0">
                <a:latin typeface="Arial" pitchFamily="34" charset="0"/>
                <a:cs typeface="Arial" pitchFamily="34" charset="0"/>
              </a:rPr>
              <a:t>et al. 2016: </a:t>
            </a:r>
            <a:r>
              <a:rPr lang="en-GB" sz="1200" i="1" dirty="0">
                <a:latin typeface="Arial" pitchFamily="34" charset="0"/>
                <a:cs typeface="Arial" pitchFamily="34" charset="0"/>
              </a:rPr>
              <a:t>Climate Policy </a:t>
            </a:r>
            <a:r>
              <a:rPr lang="en-GB" sz="1200" b="0" i="1" dirty="0">
                <a:latin typeface="Arial" pitchFamily="34" charset="0"/>
                <a:cs typeface="Arial" pitchFamily="34" charset="0"/>
              </a:rPr>
              <a:t>    </a:t>
            </a:r>
          </a:p>
        </p:txBody>
      </p:sp>
    </p:spTree>
    <p:extLst>
      <p:ext uri="{BB962C8B-B14F-4D97-AF65-F5344CB8AC3E}">
        <p14:creationId xmlns:p14="http://schemas.microsoft.com/office/powerpoint/2010/main" val="2674184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xmlns="" id="{C99A8FB7-A79B-4BC9-9D56-B79587F6AA3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xmlns="" id="{B23893E2-3349-46D7-A7AA-B9E447957FB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xmlns="" id="{2B7592FE-10D1-4664-B623-353F47C8DF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Two people standing in front of a building&#10;&#10;Description generated with high confidence">
            <a:extLst>
              <a:ext uri="{FF2B5EF4-FFF2-40B4-BE49-F238E27FC236}">
                <a16:creationId xmlns:a16="http://schemas.microsoft.com/office/drawing/2014/main" xmlns="" id="{7E15D67C-5947-447D-A125-4351F058AEF9}"/>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2997" r="2000" b="-4"/>
          <a:stretch/>
        </p:blipFill>
        <p:spPr>
          <a:xfrm>
            <a:off x="5969353" y="2884054"/>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3" name="Picture 2" descr="Saint-Vincent-Grenadines-NAP-process-country-poster-April2018(2).pdf - Adobe Acrobat Standard DC">
            <a:extLst>
              <a:ext uri="{FF2B5EF4-FFF2-40B4-BE49-F238E27FC236}">
                <a16:creationId xmlns:a16="http://schemas.microsoft.com/office/drawing/2014/main" xmlns="" id="{1217A586-324B-4A1C-9F52-4B0F3804E4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760" r="18044"/>
          <a:stretch/>
        </p:blipFill>
        <p:spPr>
          <a:xfrm>
            <a:off x="7993455" y="255637"/>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4" name="Title 3">
            <a:extLst>
              <a:ext uri="{FF2B5EF4-FFF2-40B4-BE49-F238E27FC236}">
                <a16:creationId xmlns:a16="http://schemas.microsoft.com/office/drawing/2014/main" xmlns="" id="{4A93066C-86CF-431F-9237-499BD5B75CF7}"/>
              </a:ext>
            </a:extLst>
          </p:cNvPr>
          <p:cNvSpPr>
            <a:spLocks noGrp="1"/>
          </p:cNvSpPr>
          <p:nvPr>
            <p:ph type="title"/>
          </p:nvPr>
        </p:nvSpPr>
        <p:spPr>
          <a:xfrm>
            <a:off x="633949" y="239664"/>
            <a:ext cx="6799237" cy="758549"/>
          </a:xfrm>
        </p:spPr>
        <p:txBody>
          <a:bodyPr vert="horz" lIns="91440" tIns="45720" rIns="91440" bIns="45720" rtlCol="0" anchor="ctr">
            <a:normAutofit/>
          </a:bodyPr>
          <a:lstStyle/>
          <a:p>
            <a:r>
              <a:rPr lang="en-US" sz="4400" kern="1200">
                <a:solidFill>
                  <a:schemeClr val="tx1"/>
                </a:solidFill>
                <a:latin typeface="+mj-lt"/>
                <a:ea typeface="+mj-ea"/>
                <a:cs typeface="+mj-cs"/>
              </a:rPr>
              <a:t>WP1: Field instruments</a:t>
            </a:r>
            <a:endParaRPr lang="en-US" sz="4400" kern="1200" dirty="0">
              <a:solidFill>
                <a:schemeClr val="tx1"/>
              </a:solidFill>
              <a:latin typeface="+mj-lt"/>
              <a:ea typeface="+mj-ea"/>
              <a:cs typeface="+mj-cs"/>
            </a:endParaRPr>
          </a:p>
        </p:txBody>
      </p:sp>
      <p:sp>
        <p:nvSpPr>
          <p:cNvPr id="6" name="Text Placeholder 5">
            <a:extLst>
              <a:ext uri="{FF2B5EF4-FFF2-40B4-BE49-F238E27FC236}">
                <a16:creationId xmlns:a16="http://schemas.microsoft.com/office/drawing/2014/main" xmlns="" id="{49E67C1A-245F-4BAC-B1E9-982C6502FCDB}"/>
              </a:ext>
            </a:extLst>
          </p:cNvPr>
          <p:cNvSpPr>
            <a:spLocks noGrp="1"/>
          </p:cNvSpPr>
          <p:nvPr>
            <p:ph type="body" sz="half" idx="2"/>
          </p:nvPr>
        </p:nvSpPr>
        <p:spPr>
          <a:xfrm>
            <a:off x="127821" y="1120879"/>
            <a:ext cx="6056670" cy="5211094"/>
          </a:xfrm>
        </p:spPr>
        <p:txBody>
          <a:bodyPr vert="horz" lIns="91440" tIns="45720" rIns="91440" bIns="45720" rtlCol="0" anchor="t">
            <a:normAutofit/>
          </a:bodyPr>
          <a:lstStyle/>
          <a:p>
            <a:pPr lvl="0"/>
            <a:r>
              <a:rPr lang="en-CA" b="1" dirty="0"/>
              <a:t>Managers and public administrators</a:t>
            </a:r>
            <a:endParaRPr lang="en-CA" sz="1400" dirty="0"/>
          </a:p>
          <a:p>
            <a:pPr lvl="1"/>
            <a:r>
              <a:rPr lang="en-CA" dirty="0"/>
              <a:t>Organizational and institutional vision on synergies </a:t>
            </a:r>
            <a:endParaRPr lang="en-CA" sz="1200" dirty="0"/>
          </a:p>
          <a:p>
            <a:pPr lvl="1"/>
            <a:r>
              <a:rPr lang="en-CA" dirty="0"/>
              <a:t>Cross linkages on adaptation and fisheries co-benefits and spatial planning </a:t>
            </a:r>
            <a:endParaRPr lang="en-CA" sz="1200" dirty="0"/>
          </a:p>
          <a:p>
            <a:pPr lvl="1"/>
            <a:r>
              <a:rPr lang="en-CA" dirty="0"/>
              <a:t>Policy networks </a:t>
            </a:r>
            <a:endParaRPr lang="en-CA" sz="1200" dirty="0"/>
          </a:p>
          <a:p>
            <a:pPr lvl="0"/>
            <a:r>
              <a:rPr lang="en-CA" b="1" dirty="0"/>
              <a:t>Resource users and fishing livelihoods</a:t>
            </a:r>
            <a:endParaRPr lang="en-CA" sz="1400" dirty="0"/>
          </a:p>
          <a:p>
            <a:pPr lvl="1"/>
            <a:r>
              <a:rPr lang="en-CA" dirty="0"/>
              <a:t>Resource use and fishing activities</a:t>
            </a:r>
            <a:endParaRPr lang="en-CA" sz="1200" dirty="0"/>
          </a:p>
          <a:p>
            <a:pPr lvl="1"/>
            <a:r>
              <a:rPr lang="en-CA" dirty="0"/>
              <a:t>Livelihood vulnerability to climate stressors </a:t>
            </a:r>
            <a:endParaRPr lang="en-CA" sz="1200" dirty="0"/>
          </a:p>
          <a:p>
            <a:pPr lvl="1"/>
            <a:r>
              <a:rPr lang="en-CA" dirty="0"/>
              <a:t>Cost and earnings of fishing performance under various scenarios  </a:t>
            </a:r>
            <a:endParaRPr lang="en-CA" sz="1200" dirty="0"/>
          </a:p>
          <a:p>
            <a:pPr lvl="0"/>
            <a:r>
              <a:rPr lang="en-CA" b="1" dirty="0"/>
              <a:t>Post-harvest opportunities</a:t>
            </a:r>
            <a:endParaRPr lang="en-CA" sz="1400" dirty="0"/>
          </a:p>
          <a:p>
            <a:pPr lvl="1"/>
            <a:r>
              <a:rPr lang="en-CA" dirty="0"/>
              <a:t>Product differentiation (fresh, filleted, frozen, canned, smoked, etc.)</a:t>
            </a:r>
            <a:endParaRPr lang="en-CA" sz="1200" dirty="0"/>
          </a:p>
          <a:p>
            <a:pPr lvl="1"/>
            <a:r>
              <a:rPr lang="en-CA" dirty="0"/>
              <a:t>Value addition and up-scaling initiatives (eco- branding, traceability) </a:t>
            </a:r>
            <a:endParaRPr lang="en-CA" sz="1200" dirty="0"/>
          </a:p>
          <a:p>
            <a:pPr lvl="1"/>
            <a:r>
              <a:rPr lang="en-CA" dirty="0"/>
              <a:t>Exploring market and consumer preferences  </a:t>
            </a:r>
            <a:endParaRPr lang="en-CA" sz="1200" dirty="0"/>
          </a:p>
          <a:p>
            <a:pPr lvl="0"/>
            <a:r>
              <a:rPr lang="en-CA" b="1" dirty="0">
                <a:solidFill>
                  <a:srgbClr val="FFC000"/>
                </a:solidFill>
              </a:rPr>
              <a:t>Climate risks and policy responses </a:t>
            </a:r>
            <a:endParaRPr lang="en-CA" sz="1400" dirty="0">
              <a:solidFill>
                <a:srgbClr val="FFC000"/>
              </a:solidFill>
            </a:endParaRPr>
          </a:p>
          <a:p>
            <a:pPr lvl="1"/>
            <a:r>
              <a:rPr lang="en-CA" dirty="0">
                <a:solidFill>
                  <a:srgbClr val="FFC000"/>
                </a:solidFill>
              </a:rPr>
              <a:t>Enablers and barriers </a:t>
            </a:r>
            <a:endParaRPr lang="en-CA" sz="1200" dirty="0">
              <a:solidFill>
                <a:srgbClr val="FFC000"/>
              </a:solidFill>
            </a:endParaRPr>
          </a:p>
          <a:p>
            <a:pPr lvl="1"/>
            <a:r>
              <a:rPr lang="en-CA" dirty="0">
                <a:solidFill>
                  <a:srgbClr val="FFC000"/>
                </a:solidFill>
              </a:rPr>
              <a:t>Coping mechanisms and adaptive responses</a:t>
            </a:r>
            <a:endParaRPr lang="en-CA" sz="1200" dirty="0">
              <a:solidFill>
                <a:srgbClr val="FFC000"/>
              </a:solidFill>
            </a:endParaRPr>
          </a:p>
          <a:p>
            <a:pPr lvl="1"/>
            <a:r>
              <a:rPr lang="en-CA" dirty="0">
                <a:solidFill>
                  <a:srgbClr val="FFC000"/>
                </a:solidFill>
              </a:rPr>
              <a:t>Policy instruments and governance options </a:t>
            </a:r>
          </a:p>
          <a:p>
            <a:pPr lvl="1"/>
            <a:r>
              <a:rPr lang="en-CA" sz="1200" dirty="0">
                <a:solidFill>
                  <a:srgbClr val="FFC000"/>
                </a:solidFill>
              </a:rPr>
              <a:t>Contributions to NAPS and SDGs (e.g. 14)</a:t>
            </a:r>
          </a:p>
          <a:p>
            <a:pPr lvl="1" indent="-228600">
              <a:buFont typeface="Arial" panose="020B0604020202020204" pitchFamily="34" charset="0"/>
              <a:buChar char="•"/>
            </a:pPr>
            <a:endParaRPr lang="en-US" sz="1600" dirty="0"/>
          </a:p>
        </p:txBody>
      </p:sp>
      <p:pic>
        <p:nvPicPr>
          <p:cNvPr id="5" name="Picture 4" descr="A person standing next to a body of water&#10;&#10;Description generated with very high confidence">
            <a:extLst>
              <a:ext uri="{FF2B5EF4-FFF2-40B4-BE49-F238E27FC236}">
                <a16:creationId xmlns:a16="http://schemas.microsoft.com/office/drawing/2014/main" xmlns="" id="{F0AEB6D1-80B8-4ED1-B819-DE593553EC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291482" y="4660489"/>
            <a:ext cx="2772697" cy="2079523"/>
          </a:xfrm>
          <a:prstGeom prst="rect">
            <a:avLst/>
          </a:prstGeom>
        </p:spPr>
      </p:pic>
    </p:spTree>
    <p:extLst>
      <p:ext uri="{BB962C8B-B14F-4D97-AF65-F5344CB8AC3E}">
        <p14:creationId xmlns:p14="http://schemas.microsoft.com/office/powerpoint/2010/main" val="262897113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xmlns="" id="{01D0AF59-99C3-4251-AB9A-C966C6AD44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1855405F-37A2-4869-9154-F8BE3BECE6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1" descr="Value Chain">
            <a:extLst>
              <a:ext uri="{FF2B5EF4-FFF2-40B4-BE49-F238E27FC236}">
                <a16:creationId xmlns:a16="http://schemas.microsoft.com/office/drawing/2014/main" xmlns="" id="{35AD021E-329D-480C-9D67-CD873F6E2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043" y="1007027"/>
            <a:ext cx="9054547" cy="5422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xmlns="" id="{1C8845A7-DDF9-4B1F-9476-2899B3833174}"/>
              </a:ext>
            </a:extLst>
          </p:cNvPr>
          <p:cNvSpPr txBox="1">
            <a:spLocks noChangeArrowheads="1"/>
          </p:cNvSpPr>
          <p:nvPr/>
        </p:nvSpPr>
        <p:spPr bwMode="auto">
          <a:xfrm>
            <a:off x="8243858" y="6016994"/>
            <a:ext cx="3181344" cy="179152"/>
          </a:xfrm>
          <a:prstGeom prst="rect">
            <a:avLst/>
          </a:prstGeom>
          <a:noFill/>
          <a:ln w="9525">
            <a:noFill/>
            <a:miter lim="800000"/>
            <a:headEnd/>
            <a:tailEnd/>
          </a:ln>
        </p:spPr>
        <p:txBody>
          <a:bodyPr wrap="square" lIns="0" tIns="0" rIns="0" bIns="0" anchorCtr="1">
            <a:spAutoFit/>
          </a:bodyPr>
          <a:lstStyle/>
          <a:p>
            <a:pPr algn="ctr">
              <a:lnSpc>
                <a:spcPct val="97000"/>
              </a:lnSpc>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latin typeface="Arial" pitchFamily="34" charset="0"/>
                <a:cs typeface="Arial" pitchFamily="34" charset="0"/>
              </a:rPr>
              <a:t>Porter 1985</a:t>
            </a:r>
            <a:r>
              <a:rPr lang="en-GB" sz="1200" i="1" dirty="0">
                <a:latin typeface="Arial" pitchFamily="34" charset="0"/>
                <a:cs typeface="Arial" pitchFamily="34" charset="0"/>
              </a:rPr>
              <a:t>: Competitive Advantage </a:t>
            </a:r>
            <a:r>
              <a:rPr lang="en-GB" sz="1200" b="0" i="1" dirty="0">
                <a:latin typeface="Arial" pitchFamily="34" charset="0"/>
                <a:cs typeface="Arial" pitchFamily="34" charset="0"/>
              </a:rPr>
              <a:t>    </a:t>
            </a:r>
          </a:p>
        </p:txBody>
      </p:sp>
    </p:spTree>
    <p:extLst>
      <p:ext uri="{BB962C8B-B14F-4D97-AF65-F5344CB8AC3E}">
        <p14:creationId xmlns:p14="http://schemas.microsoft.com/office/powerpoint/2010/main" val="780450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0D4A3EC-CE6D-4ED8-BA15-1BB2B914AEBB}"/>
              </a:ext>
            </a:extLst>
          </p:cNvPr>
          <p:cNvSpPr/>
          <p:nvPr/>
        </p:nvSpPr>
        <p:spPr>
          <a:xfrm>
            <a:off x="1859699" y="2540079"/>
            <a:ext cx="1620000" cy="3074485"/>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CA"/>
          </a:p>
        </p:txBody>
      </p:sp>
      <p:sp>
        <p:nvSpPr>
          <p:cNvPr id="10" name="Rectangle 9">
            <a:extLst>
              <a:ext uri="{FF2B5EF4-FFF2-40B4-BE49-F238E27FC236}">
                <a16:creationId xmlns:a16="http://schemas.microsoft.com/office/drawing/2014/main" xmlns="" id="{5EF00ABA-3226-4449-9EFC-FCCC9403B0F7}"/>
              </a:ext>
            </a:extLst>
          </p:cNvPr>
          <p:cNvSpPr/>
          <p:nvPr/>
        </p:nvSpPr>
        <p:spPr>
          <a:xfrm>
            <a:off x="3968293" y="2540079"/>
            <a:ext cx="1620000" cy="3074485"/>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CA"/>
          </a:p>
        </p:txBody>
      </p:sp>
      <p:sp>
        <p:nvSpPr>
          <p:cNvPr id="11" name="Rectangle 10">
            <a:extLst>
              <a:ext uri="{FF2B5EF4-FFF2-40B4-BE49-F238E27FC236}">
                <a16:creationId xmlns:a16="http://schemas.microsoft.com/office/drawing/2014/main" xmlns="" id="{039D32C0-3D0A-4784-8C33-45ACA3964C57}"/>
              </a:ext>
            </a:extLst>
          </p:cNvPr>
          <p:cNvSpPr/>
          <p:nvPr/>
        </p:nvSpPr>
        <p:spPr>
          <a:xfrm>
            <a:off x="6061251" y="2540079"/>
            <a:ext cx="1620000" cy="3074485"/>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CA"/>
          </a:p>
        </p:txBody>
      </p:sp>
      <p:sp>
        <p:nvSpPr>
          <p:cNvPr id="12" name="Rectangle 11">
            <a:extLst>
              <a:ext uri="{FF2B5EF4-FFF2-40B4-BE49-F238E27FC236}">
                <a16:creationId xmlns:a16="http://schemas.microsoft.com/office/drawing/2014/main" xmlns="" id="{137B6E9B-870F-4C56-9AFD-C2969CCA2300}"/>
              </a:ext>
            </a:extLst>
          </p:cNvPr>
          <p:cNvSpPr/>
          <p:nvPr/>
        </p:nvSpPr>
        <p:spPr>
          <a:xfrm>
            <a:off x="8150536" y="2540080"/>
            <a:ext cx="1620000" cy="3074485"/>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CA"/>
          </a:p>
        </p:txBody>
      </p:sp>
      <p:sp>
        <p:nvSpPr>
          <p:cNvPr id="13" name="Rectangle 12">
            <a:extLst>
              <a:ext uri="{FF2B5EF4-FFF2-40B4-BE49-F238E27FC236}">
                <a16:creationId xmlns:a16="http://schemas.microsoft.com/office/drawing/2014/main" xmlns="" id="{74C56E99-3F64-4F01-99EF-D42D41C8A7B6}"/>
              </a:ext>
            </a:extLst>
          </p:cNvPr>
          <p:cNvSpPr/>
          <p:nvPr/>
        </p:nvSpPr>
        <p:spPr>
          <a:xfrm>
            <a:off x="10261744" y="2545396"/>
            <a:ext cx="1620000" cy="3074485"/>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CA"/>
          </a:p>
        </p:txBody>
      </p:sp>
      <p:sp>
        <p:nvSpPr>
          <p:cNvPr id="3" name="Arrow: Right 2">
            <a:extLst>
              <a:ext uri="{FF2B5EF4-FFF2-40B4-BE49-F238E27FC236}">
                <a16:creationId xmlns:a16="http://schemas.microsoft.com/office/drawing/2014/main" xmlns="" id="{817949C2-608C-4C42-A38F-B97FD9676889}"/>
              </a:ext>
            </a:extLst>
          </p:cNvPr>
          <p:cNvSpPr/>
          <p:nvPr/>
        </p:nvSpPr>
        <p:spPr>
          <a:xfrm>
            <a:off x="283233" y="3102317"/>
            <a:ext cx="1544750" cy="506603"/>
          </a:xfrm>
          <a:prstGeom prst="rightArrow">
            <a:avLst>
              <a:gd name="adj1" fmla="val 67426"/>
              <a:gd name="adj2" fmla="val 6161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CA"/>
          </a:p>
        </p:txBody>
      </p:sp>
      <p:sp>
        <p:nvSpPr>
          <p:cNvPr id="14" name="TextBox 13">
            <a:extLst>
              <a:ext uri="{FF2B5EF4-FFF2-40B4-BE49-F238E27FC236}">
                <a16:creationId xmlns:a16="http://schemas.microsoft.com/office/drawing/2014/main" xmlns="" id="{CF571D87-CC7D-4D6A-897E-A949A048D781}"/>
              </a:ext>
            </a:extLst>
          </p:cNvPr>
          <p:cNvSpPr txBox="1"/>
          <p:nvPr/>
        </p:nvSpPr>
        <p:spPr>
          <a:xfrm>
            <a:off x="1884166" y="2559792"/>
            <a:ext cx="1600024" cy="307777"/>
          </a:xfrm>
          <a:prstGeom prst="rect">
            <a:avLst/>
          </a:prstGeom>
          <a:noFill/>
        </p:spPr>
        <p:txBody>
          <a:bodyPr wrap="square" rtlCol="0">
            <a:spAutoFit/>
          </a:bodyPr>
          <a:lstStyle/>
          <a:p>
            <a:pPr algn="ctr"/>
            <a:r>
              <a:rPr lang="en-US" sz="1400" b="1" dirty="0"/>
              <a:t>Capture</a:t>
            </a:r>
            <a:endParaRPr lang="en-CA" sz="1400" b="1" dirty="0"/>
          </a:p>
        </p:txBody>
      </p:sp>
      <p:sp>
        <p:nvSpPr>
          <p:cNvPr id="15" name="TextBox 14">
            <a:extLst>
              <a:ext uri="{FF2B5EF4-FFF2-40B4-BE49-F238E27FC236}">
                <a16:creationId xmlns:a16="http://schemas.microsoft.com/office/drawing/2014/main" xmlns="" id="{82D2B995-0769-486B-BB43-FD011C43CD76}"/>
              </a:ext>
            </a:extLst>
          </p:cNvPr>
          <p:cNvSpPr txBox="1"/>
          <p:nvPr/>
        </p:nvSpPr>
        <p:spPr>
          <a:xfrm>
            <a:off x="3979177" y="2555970"/>
            <a:ext cx="1596182" cy="307777"/>
          </a:xfrm>
          <a:prstGeom prst="rect">
            <a:avLst/>
          </a:prstGeom>
          <a:noFill/>
        </p:spPr>
        <p:txBody>
          <a:bodyPr wrap="square" rtlCol="0">
            <a:spAutoFit/>
          </a:bodyPr>
          <a:lstStyle/>
          <a:p>
            <a:pPr algn="ctr"/>
            <a:r>
              <a:rPr lang="en-US" sz="1400" b="1" dirty="0"/>
              <a:t>Processing</a:t>
            </a:r>
            <a:endParaRPr lang="en-CA" sz="1400" b="1" dirty="0"/>
          </a:p>
        </p:txBody>
      </p:sp>
      <p:sp>
        <p:nvSpPr>
          <p:cNvPr id="16" name="TextBox 15">
            <a:extLst>
              <a:ext uri="{FF2B5EF4-FFF2-40B4-BE49-F238E27FC236}">
                <a16:creationId xmlns:a16="http://schemas.microsoft.com/office/drawing/2014/main" xmlns="" id="{E1FAD361-0B8B-46A5-9F50-E791144B1CA3}"/>
              </a:ext>
            </a:extLst>
          </p:cNvPr>
          <p:cNvSpPr txBox="1"/>
          <p:nvPr/>
        </p:nvSpPr>
        <p:spPr>
          <a:xfrm>
            <a:off x="6089319" y="2556150"/>
            <a:ext cx="1591932" cy="307777"/>
          </a:xfrm>
          <a:prstGeom prst="rect">
            <a:avLst/>
          </a:prstGeom>
          <a:noFill/>
        </p:spPr>
        <p:txBody>
          <a:bodyPr wrap="square" rtlCol="0">
            <a:spAutoFit/>
          </a:bodyPr>
          <a:lstStyle/>
          <a:p>
            <a:pPr algn="ctr"/>
            <a:r>
              <a:rPr lang="en-US" sz="1400" b="1" dirty="0"/>
              <a:t>Logistics</a:t>
            </a:r>
            <a:endParaRPr lang="en-CA" sz="1400" b="1" dirty="0"/>
          </a:p>
        </p:txBody>
      </p:sp>
      <p:sp>
        <p:nvSpPr>
          <p:cNvPr id="17" name="TextBox 16">
            <a:extLst>
              <a:ext uri="{FF2B5EF4-FFF2-40B4-BE49-F238E27FC236}">
                <a16:creationId xmlns:a16="http://schemas.microsoft.com/office/drawing/2014/main" xmlns="" id="{76EF7288-B091-49ED-BD2D-8694A2EF3744}"/>
              </a:ext>
            </a:extLst>
          </p:cNvPr>
          <p:cNvSpPr txBox="1"/>
          <p:nvPr/>
        </p:nvSpPr>
        <p:spPr>
          <a:xfrm>
            <a:off x="8177659" y="2550835"/>
            <a:ext cx="1582876" cy="307777"/>
          </a:xfrm>
          <a:prstGeom prst="rect">
            <a:avLst/>
          </a:prstGeom>
          <a:noFill/>
        </p:spPr>
        <p:txBody>
          <a:bodyPr wrap="square" rtlCol="0">
            <a:spAutoFit/>
          </a:bodyPr>
          <a:lstStyle/>
          <a:p>
            <a:pPr algn="ctr"/>
            <a:r>
              <a:rPr lang="en-US" sz="1400" b="1" dirty="0"/>
              <a:t>Sales</a:t>
            </a:r>
            <a:endParaRPr lang="en-CA" sz="1400" b="1" dirty="0"/>
          </a:p>
        </p:txBody>
      </p:sp>
      <p:sp>
        <p:nvSpPr>
          <p:cNvPr id="18" name="TextBox 17">
            <a:extLst>
              <a:ext uri="{FF2B5EF4-FFF2-40B4-BE49-F238E27FC236}">
                <a16:creationId xmlns:a16="http://schemas.microsoft.com/office/drawing/2014/main" xmlns="" id="{BB672B8A-5074-4491-8E7F-B4E5F7D506B9}"/>
              </a:ext>
            </a:extLst>
          </p:cNvPr>
          <p:cNvSpPr txBox="1"/>
          <p:nvPr/>
        </p:nvSpPr>
        <p:spPr>
          <a:xfrm>
            <a:off x="10292062" y="2556152"/>
            <a:ext cx="1589681" cy="307777"/>
          </a:xfrm>
          <a:prstGeom prst="rect">
            <a:avLst/>
          </a:prstGeom>
          <a:noFill/>
        </p:spPr>
        <p:txBody>
          <a:bodyPr wrap="square" rtlCol="0">
            <a:spAutoFit/>
          </a:bodyPr>
          <a:lstStyle/>
          <a:p>
            <a:pPr algn="ctr"/>
            <a:r>
              <a:rPr lang="en-US" sz="1400" b="1" dirty="0"/>
              <a:t>Consumption</a:t>
            </a:r>
            <a:endParaRPr lang="en-CA" sz="1400" b="1" dirty="0"/>
          </a:p>
        </p:txBody>
      </p:sp>
      <p:sp>
        <p:nvSpPr>
          <p:cNvPr id="19" name="TextBox 18">
            <a:extLst>
              <a:ext uri="{FF2B5EF4-FFF2-40B4-BE49-F238E27FC236}">
                <a16:creationId xmlns:a16="http://schemas.microsoft.com/office/drawing/2014/main" xmlns="" id="{888D96B0-83BC-454C-B824-4E677848736B}"/>
              </a:ext>
            </a:extLst>
          </p:cNvPr>
          <p:cNvSpPr txBox="1"/>
          <p:nvPr/>
        </p:nvSpPr>
        <p:spPr>
          <a:xfrm>
            <a:off x="1879289" y="3419409"/>
            <a:ext cx="1587795" cy="1754326"/>
          </a:xfrm>
          <a:prstGeom prst="rect">
            <a:avLst/>
          </a:prstGeom>
          <a:noFill/>
        </p:spPr>
        <p:txBody>
          <a:bodyPr wrap="square" rtlCol="0">
            <a:spAutoFit/>
          </a:bodyPr>
          <a:lstStyle/>
          <a:p>
            <a:pPr>
              <a:spcBef>
                <a:spcPts val="1200"/>
              </a:spcBef>
              <a:spcAft>
                <a:spcPts val="1200"/>
              </a:spcAft>
            </a:pPr>
            <a:r>
              <a:rPr lang="en-US" sz="1200" dirty="0"/>
              <a:t>Commercial fishing</a:t>
            </a:r>
          </a:p>
          <a:p>
            <a:pPr>
              <a:spcBef>
                <a:spcPts val="1200"/>
              </a:spcBef>
              <a:spcAft>
                <a:spcPts val="1200"/>
              </a:spcAft>
            </a:pPr>
            <a:r>
              <a:rPr lang="en-US" sz="1200" dirty="0"/>
              <a:t>Subsistence fishing</a:t>
            </a:r>
          </a:p>
          <a:p>
            <a:pPr>
              <a:spcBef>
                <a:spcPts val="1200"/>
              </a:spcBef>
              <a:spcAft>
                <a:spcPts val="1200"/>
              </a:spcAft>
            </a:pPr>
            <a:r>
              <a:rPr lang="en-US" sz="1200" dirty="0"/>
              <a:t>Recreation fishing</a:t>
            </a:r>
          </a:p>
          <a:p>
            <a:pPr>
              <a:spcBef>
                <a:spcPts val="1200"/>
              </a:spcBef>
              <a:spcAft>
                <a:spcPts val="1200"/>
              </a:spcAft>
            </a:pPr>
            <a:r>
              <a:rPr lang="en-US" sz="1200" dirty="0"/>
              <a:t>Aquaculture</a:t>
            </a:r>
            <a:endParaRPr lang="en-CA" sz="1200" dirty="0"/>
          </a:p>
        </p:txBody>
      </p:sp>
      <p:sp>
        <p:nvSpPr>
          <p:cNvPr id="21" name="TextBox 20">
            <a:extLst>
              <a:ext uri="{FF2B5EF4-FFF2-40B4-BE49-F238E27FC236}">
                <a16:creationId xmlns:a16="http://schemas.microsoft.com/office/drawing/2014/main" xmlns="" id="{1304D43A-C08F-4E47-9AA6-C569D6E4DAA2}"/>
              </a:ext>
            </a:extLst>
          </p:cNvPr>
          <p:cNvSpPr txBox="1"/>
          <p:nvPr/>
        </p:nvSpPr>
        <p:spPr>
          <a:xfrm>
            <a:off x="4008158" y="3164192"/>
            <a:ext cx="1561886" cy="2246769"/>
          </a:xfrm>
          <a:prstGeom prst="rect">
            <a:avLst/>
          </a:prstGeom>
          <a:noFill/>
        </p:spPr>
        <p:txBody>
          <a:bodyPr wrap="square" rtlCol="0">
            <a:spAutoFit/>
          </a:bodyPr>
          <a:lstStyle/>
          <a:p>
            <a:pPr>
              <a:spcBef>
                <a:spcPts val="1200"/>
              </a:spcBef>
              <a:spcAft>
                <a:spcPts val="1200"/>
              </a:spcAft>
            </a:pPr>
            <a:r>
              <a:rPr lang="en-US" sz="1200" dirty="0"/>
              <a:t>Auctions</a:t>
            </a:r>
          </a:p>
          <a:p>
            <a:pPr>
              <a:spcBef>
                <a:spcPts val="1200"/>
              </a:spcBef>
              <a:spcAft>
                <a:spcPts val="1200"/>
              </a:spcAft>
            </a:pPr>
            <a:r>
              <a:rPr lang="en-US" sz="1200" dirty="0"/>
              <a:t>Brokers / agents</a:t>
            </a:r>
          </a:p>
          <a:p>
            <a:pPr>
              <a:spcBef>
                <a:spcPts val="1200"/>
              </a:spcBef>
              <a:spcAft>
                <a:spcPts val="1200"/>
              </a:spcAft>
            </a:pPr>
            <a:r>
              <a:rPr lang="en-US" sz="1200" dirty="0"/>
              <a:t>Primary processing</a:t>
            </a:r>
          </a:p>
          <a:p>
            <a:pPr>
              <a:spcBef>
                <a:spcPts val="1200"/>
              </a:spcBef>
              <a:spcAft>
                <a:spcPts val="1200"/>
              </a:spcAft>
            </a:pPr>
            <a:r>
              <a:rPr lang="en-US" sz="1200" dirty="0"/>
              <a:t>Secondary processing</a:t>
            </a:r>
          </a:p>
          <a:p>
            <a:pPr>
              <a:spcBef>
                <a:spcPts val="1200"/>
              </a:spcBef>
              <a:spcAft>
                <a:spcPts val="1200"/>
              </a:spcAft>
            </a:pPr>
            <a:r>
              <a:rPr lang="en-US" sz="1200" dirty="0"/>
              <a:t>Cold storage</a:t>
            </a:r>
            <a:endParaRPr lang="en-CA" sz="1200" dirty="0"/>
          </a:p>
        </p:txBody>
      </p:sp>
      <p:sp>
        <p:nvSpPr>
          <p:cNvPr id="22" name="TextBox 21">
            <a:extLst>
              <a:ext uri="{FF2B5EF4-FFF2-40B4-BE49-F238E27FC236}">
                <a16:creationId xmlns:a16="http://schemas.microsoft.com/office/drawing/2014/main" xmlns="" id="{CEC8C1B0-8409-460A-806E-D077480E1EA9}"/>
              </a:ext>
            </a:extLst>
          </p:cNvPr>
          <p:cNvSpPr txBox="1"/>
          <p:nvPr/>
        </p:nvSpPr>
        <p:spPr>
          <a:xfrm>
            <a:off x="6078152" y="3521805"/>
            <a:ext cx="1587943" cy="1261884"/>
          </a:xfrm>
          <a:prstGeom prst="rect">
            <a:avLst/>
          </a:prstGeom>
          <a:noFill/>
        </p:spPr>
        <p:txBody>
          <a:bodyPr wrap="square" rtlCol="0">
            <a:spAutoFit/>
          </a:bodyPr>
          <a:lstStyle/>
          <a:p>
            <a:pPr>
              <a:spcBef>
                <a:spcPts val="1200"/>
              </a:spcBef>
              <a:spcAft>
                <a:spcPts val="1200"/>
              </a:spcAft>
            </a:pPr>
            <a:r>
              <a:rPr lang="en-US" sz="1200" dirty="0"/>
              <a:t>Distributors</a:t>
            </a:r>
          </a:p>
          <a:p>
            <a:pPr>
              <a:spcBef>
                <a:spcPts val="1200"/>
              </a:spcBef>
              <a:spcAft>
                <a:spcPts val="1200"/>
              </a:spcAft>
            </a:pPr>
            <a:r>
              <a:rPr lang="en-US" sz="1200" dirty="0"/>
              <a:t>Road transport</a:t>
            </a:r>
          </a:p>
          <a:p>
            <a:pPr>
              <a:spcBef>
                <a:spcPts val="1200"/>
              </a:spcBef>
              <a:spcAft>
                <a:spcPts val="1200"/>
              </a:spcAft>
            </a:pPr>
            <a:r>
              <a:rPr lang="en-US" sz="1200" dirty="0"/>
              <a:t>Air transport</a:t>
            </a:r>
            <a:endParaRPr lang="en-CA" sz="1200" dirty="0"/>
          </a:p>
        </p:txBody>
      </p:sp>
      <p:sp>
        <p:nvSpPr>
          <p:cNvPr id="23" name="TextBox 22">
            <a:extLst>
              <a:ext uri="{FF2B5EF4-FFF2-40B4-BE49-F238E27FC236}">
                <a16:creationId xmlns:a16="http://schemas.microsoft.com/office/drawing/2014/main" xmlns="" id="{2ACBD6D4-10F5-4C04-B1F4-319F5860AC02}"/>
              </a:ext>
            </a:extLst>
          </p:cNvPr>
          <p:cNvSpPr txBox="1"/>
          <p:nvPr/>
        </p:nvSpPr>
        <p:spPr>
          <a:xfrm>
            <a:off x="8172592" y="3167305"/>
            <a:ext cx="1575711" cy="2246769"/>
          </a:xfrm>
          <a:prstGeom prst="rect">
            <a:avLst/>
          </a:prstGeom>
          <a:noFill/>
        </p:spPr>
        <p:txBody>
          <a:bodyPr wrap="square" rtlCol="0">
            <a:spAutoFit/>
          </a:bodyPr>
          <a:lstStyle/>
          <a:p>
            <a:pPr>
              <a:spcBef>
                <a:spcPts val="1200"/>
              </a:spcBef>
              <a:spcAft>
                <a:spcPts val="1200"/>
              </a:spcAft>
            </a:pPr>
            <a:r>
              <a:rPr lang="en-US" sz="1200" dirty="0"/>
              <a:t>Fish monger / market</a:t>
            </a:r>
          </a:p>
          <a:p>
            <a:pPr>
              <a:spcBef>
                <a:spcPts val="1200"/>
              </a:spcBef>
              <a:spcAft>
                <a:spcPts val="1200"/>
              </a:spcAft>
            </a:pPr>
            <a:r>
              <a:rPr lang="en-US" sz="1200" dirty="0"/>
              <a:t>Exporters</a:t>
            </a:r>
          </a:p>
          <a:p>
            <a:pPr>
              <a:spcBef>
                <a:spcPts val="1200"/>
              </a:spcBef>
              <a:spcAft>
                <a:spcPts val="1200"/>
              </a:spcAft>
            </a:pPr>
            <a:r>
              <a:rPr lang="en-US" sz="1200" dirty="0"/>
              <a:t>Wholesalers</a:t>
            </a:r>
          </a:p>
          <a:p>
            <a:pPr>
              <a:spcBef>
                <a:spcPts val="1200"/>
              </a:spcBef>
              <a:spcAft>
                <a:spcPts val="1200"/>
              </a:spcAft>
            </a:pPr>
            <a:r>
              <a:rPr lang="en-US" sz="1200" dirty="0"/>
              <a:t>Retailers</a:t>
            </a:r>
          </a:p>
          <a:p>
            <a:pPr>
              <a:spcBef>
                <a:spcPts val="1200"/>
              </a:spcBef>
              <a:spcAft>
                <a:spcPts val="1200"/>
              </a:spcAft>
            </a:pPr>
            <a:r>
              <a:rPr lang="en-US" sz="1200" dirty="0"/>
              <a:t>Local food services</a:t>
            </a:r>
            <a:endParaRPr lang="en-CA" sz="1200" dirty="0"/>
          </a:p>
        </p:txBody>
      </p:sp>
      <p:sp>
        <p:nvSpPr>
          <p:cNvPr id="24" name="TextBox 23">
            <a:extLst>
              <a:ext uri="{FF2B5EF4-FFF2-40B4-BE49-F238E27FC236}">
                <a16:creationId xmlns:a16="http://schemas.microsoft.com/office/drawing/2014/main" xmlns="" id="{7030A7C4-2D2A-43F3-A9A2-3D32C80F81CD}"/>
              </a:ext>
            </a:extLst>
          </p:cNvPr>
          <p:cNvSpPr txBox="1"/>
          <p:nvPr/>
        </p:nvSpPr>
        <p:spPr>
          <a:xfrm>
            <a:off x="10291348" y="4064528"/>
            <a:ext cx="1542690" cy="276999"/>
          </a:xfrm>
          <a:prstGeom prst="rect">
            <a:avLst/>
          </a:prstGeom>
          <a:noFill/>
        </p:spPr>
        <p:txBody>
          <a:bodyPr wrap="square" rtlCol="0">
            <a:spAutoFit/>
          </a:bodyPr>
          <a:lstStyle/>
          <a:p>
            <a:pPr>
              <a:spcBef>
                <a:spcPts val="600"/>
              </a:spcBef>
              <a:spcAft>
                <a:spcPts val="600"/>
              </a:spcAft>
            </a:pPr>
            <a:r>
              <a:rPr lang="en-US" sz="1200" dirty="0"/>
              <a:t>End-consumers</a:t>
            </a:r>
            <a:endParaRPr lang="en-CA" sz="1200" dirty="0"/>
          </a:p>
        </p:txBody>
      </p:sp>
      <p:sp>
        <p:nvSpPr>
          <p:cNvPr id="25" name="TextBox 24">
            <a:extLst>
              <a:ext uri="{FF2B5EF4-FFF2-40B4-BE49-F238E27FC236}">
                <a16:creationId xmlns:a16="http://schemas.microsoft.com/office/drawing/2014/main" xmlns="" id="{22D66BD3-E8E3-475A-8390-B1056E8E655D}"/>
              </a:ext>
            </a:extLst>
          </p:cNvPr>
          <p:cNvSpPr txBox="1"/>
          <p:nvPr/>
        </p:nvSpPr>
        <p:spPr>
          <a:xfrm>
            <a:off x="307675" y="3223503"/>
            <a:ext cx="1353449" cy="276999"/>
          </a:xfrm>
          <a:prstGeom prst="rect">
            <a:avLst/>
          </a:prstGeom>
          <a:noFill/>
        </p:spPr>
        <p:txBody>
          <a:bodyPr wrap="square" rtlCol="0">
            <a:spAutoFit/>
          </a:bodyPr>
          <a:lstStyle/>
          <a:p>
            <a:pPr>
              <a:spcBef>
                <a:spcPts val="600"/>
              </a:spcBef>
              <a:spcAft>
                <a:spcPts val="600"/>
              </a:spcAft>
            </a:pPr>
            <a:r>
              <a:rPr lang="en-US" sz="1200" dirty="0"/>
              <a:t>Oceanic pelagic</a:t>
            </a:r>
            <a:endParaRPr lang="en-CA" sz="1200" dirty="0"/>
          </a:p>
        </p:txBody>
      </p:sp>
      <p:sp>
        <p:nvSpPr>
          <p:cNvPr id="33" name="Rectangle 32">
            <a:extLst>
              <a:ext uri="{FF2B5EF4-FFF2-40B4-BE49-F238E27FC236}">
                <a16:creationId xmlns:a16="http://schemas.microsoft.com/office/drawing/2014/main" xmlns="" id="{330E2BAA-4FAA-4D79-AED8-AFF228CD3C03}"/>
              </a:ext>
            </a:extLst>
          </p:cNvPr>
          <p:cNvSpPr/>
          <p:nvPr/>
        </p:nvSpPr>
        <p:spPr>
          <a:xfrm>
            <a:off x="207334" y="2465467"/>
            <a:ext cx="11759611" cy="3228267"/>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Arrow: Right 33">
            <a:extLst>
              <a:ext uri="{FF2B5EF4-FFF2-40B4-BE49-F238E27FC236}">
                <a16:creationId xmlns:a16="http://schemas.microsoft.com/office/drawing/2014/main" xmlns="" id="{D3294500-0ED2-4D3A-9736-BF342B1B987C}"/>
              </a:ext>
            </a:extLst>
          </p:cNvPr>
          <p:cNvSpPr/>
          <p:nvPr/>
        </p:nvSpPr>
        <p:spPr>
          <a:xfrm>
            <a:off x="9800140" y="3086268"/>
            <a:ext cx="432000" cy="506603"/>
          </a:xfrm>
          <a:prstGeom prst="rightArrow">
            <a:avLst>
              <a:gd name="adj1" fmla="val 67426"/>
              <a:gd name="adj2" fmla="val 6161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CA"/>
          </a:p>
        </p:txBody>
      </p:sp>
      <p:sp>
        <p:nvSpPr>
          <p:cNvPr id="37" name="Arrow: Right 36">
            <a:extLst>
              <a:ext uri="{FF2B5EF4-FFF2-40B4-BE49-F238E27FC236}">
                <a16:creationId xmlns:a16="http://schemas.microsoft.com/office/drawing/2014/main" xmlns="" id="{6AFD51A7-7261-462E-914C-A8DE5349E5E4}"/>
              </a:ext>
            </a:extLst>
          </p:cNvPr>
          <p:cNvSpPr/>
          <p:nvPr/>
        </p:nvSpPr>
        <p:spPr>
          <a:xfrm>
            <a:off x="9796009" y="3691331"/>
            <a:ext cx="432000" cy="506603"/>
          </a:xfrm>
          <a:prstGeom prst="rightArrow">
            <a:avLst>
              <a:gd name="adj1" fmla="val 67426"/>
              <a:gd name="adj2" fmla="val 6161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38" name="Arrow: Right 37">
            <a:extLst>
              <a:ext uri="{FF2B5EF4-FFF2-40B4-BE49-F238E27FC236}">
                <a16:creationId xmlns:a16="http://schemas.microsoft.com/office/drawing/2014/main" xmlns="" id="{456D968B-292F-4879-AA1F-50A39F70E8E5}"/>
              </a:ext>
            </a:extLst>
          </p:cNvPr>
          <p:cNvSpPr/>
          <p:nvPr/>
        </p:nvSpPr>
        <p:spPr>
          <a:xfrm>
            <a:off x="9796009" y="4296394"/>
            <a:ext cx="432000" cy="506603"/>
          </a:xfrm>
          <a:prstGeom prst="rightArrow">
            <a:avLst>
              <a:gd name="adj1" fmla="val 67426"/>
              <a:gd name="adj2" fmla="val 6161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a:p>
        </p:txBody>
      </p:sp>
      <p:sp>
        <p:nvSpPr>
          <p:cNvPr id="39" name="Arrow: Right 38">
            <a:extLst>
              <a:ext uri="{FF2B5EF4-FFF2-40B4-BE49-F238E27FC236}">
                <a16:creationId xmlns:a16="http://schemas.microsoft.com/office/drawing/2014/main" xmlns="" id="{140984C0-2934-4D17-B1ED-9AC2A76CA6EA}"/>
              </a:ext>
            </a:extLst>
          </p:cNvPr>
          <p:cNvSpPr/>
          <p:nvPr/>
        </p:nvSpPr>
        <p:spPr>
          <a:xfrm>
            <a:off x="9804902" y="4901457"/>
            <a:ext cx="432000" cy="506603"/>
          </a:xfrm>
          <a:prstGeom prst="rightArrow">
            <a:avLst>
              <a:gd name="adj1" fmla="val 67426"/>
              <a:gd name="adj2" fmla="val 6161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CA"/>
          </a:p>
        </p:txBody>
      </p:sp>
      <p:sp>
        <p:nvSpPr>
          <p:cNvPr id="40" name="Arrow: Right 39">
            <a:extLst>
              <a:ext uri="{FF2B5EF4-FFF2-40B4-BE49-F238E27FC236}">
                <a16:creationId xmlns:a16="http://schemas.microsoft.com/office/drawing/2014/main" xmlns="" id="{1FDAA27E-B5C2-4E83-AB49-D05B67C2B9CF}"/>
              </a:ext>
            </a:extLst>
          </p:cNvPr>
          <p:cNvSpPr/>
          <p:nvPr/>
        </p:nvSpPr>
        <p:spPr>
          <a:xfrm>
            <a:off x="7703750" y="3095133"/>
            <a:ext cx="432000" cy="506603"/>
          </a:xfrm>
          <a:prstGeom prst="rightArrow">
            <a:avLst>
              <a:gd name="adj1" fmla="val 67426"/>
              <a:gd name="adj2" fmla="val 6161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CA"/>
          </a:p>
        </p:txBody>
      </p:sp>
      <p:sp>
        <p:nvSpPr>
          <p:cNvPr id="43" name="Arrow: Right 42">
            <a:extLst>
              <a:ext uri="{FF2B5EF4-FFF2-40B4-BE49-F238E27FC236}">
                <a16:creationId xmlns:a16="http://schemas.microsoft.com/office/drawing/2014/main" xmlns="" id="{606F2954-0B2B-4B5C-BFA5-9CF23CACC7C7}"/>
              </a:ext>
            </a:extLst>
          </p:cNvPr>
          <p:cNvSpPr/>
          <p:nvPr/>
        </p:nvSpPr>
        <p:spPr>
          <a:xfrm>
            <a:off x="5615595" y="3086268"/>
            <a:ext cx="432000" cy="506603"/>
          </a:xfrm>
          <a:prstGeom prst="rightArrow">
            <a:avLst>
              <a:gd name="adj1" fmla="val 67426"/>
              <a:gd name="adj2" fmla="val 6161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CA"/>
          </a:p>
        </p:txBody>
      </p:sp>
      <p:sp>
        <p:nvSpPr>
          <p:cNvPr id="44" name="Arrow: Right 43">
            <a:extLst>
              <a:ext uri="{FF2B5EF4-FFF2-40B4-BE49-F238E27FC236}">
                <a16:creationId xmlns:a16="http://schemas.microsoft.com/office/drawing/2014/main" xmlns="" id="{E003EBF8-7195-4E0A-A5C6-42A2E65EA307}"/>
              </a:ext>
            </a:extLst>
          </p:cNvPr>
          <p:cNvSpPr/>
          <p:nvPr/>
        </p:nvSpPr>
        <p:spPr>
          <a:xfrm>
            <a:off x="3513794" y="3095132"/>
            <a:ext cx="432000" cy="506603"/>
          </a:xfrm>
          <a:prstGeom prst="rightArrow">
            <a:avLst>
              <a:gd name="adj1" fmla="val 67426"/>
              <a:gd name="adj2" fmla="val 6161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CA"/>
          </a:p>
        </p:txBody>
      </p:sp>
      <p:sp>
        <p:nvSpPr>
          <p:cNvPr id="45" name="Arrow: Right 44">
            <a:extLst>
              <a:ext uri="{FF2B5EF4-FFF2-40B4-BE49-F238E27FC236}">
                <a16:creationId xmlns:a16="http://schemas.microsoft.com/office/drawing/2014/main" xmlns="" id="{5BB28AEE-45DD-4F47-A418-D4A1F260A187}"/>
              </a:ext>
            </a:extLst>
          </p:cNvPr>
          <p:cNvSpPr/>
          <p:nvPr/>
        </p:nvSpPr>
        <p:spPr>
          <a:xfrm>
            <a:off x="7707904" y="3688958"/>
            <a:ext cx="432000" cy="506603"/>
          </a:xfrm>
          <a:prstGeom prst="rightArrow">
            <a:avLst>
              <a:gd name="adj1" fmla="val 67426"/>
              <a:gd name="adj2" fmla="val 6161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46" name="Arrow: Right 45">
            <a:extLst>
              <a:ext uri="{FF2B5EF4-FFF2-40B4-BE49-F238E27FC236}">
                <a16:creationId xmlns:a16="http://schemas.microsoft.com/office/drawing/2014/main" xmlns="" id="{0BAE1E80-C530-4053-985F-C8062C59D4E1}"/>
              </a:ext>
            </a:extLst>
          </p:cNvPr>
          <p:cNvSpPr/>
          <p:nvPr/>
        </p:nvSpPr>
        <p:spPr>
          <a:xfrm>
            <a:off x="5619138" y="3679918"/>
            <a:ext cx="432000" cy="506603"/>
          </a:xfrm>
          <a:prstGeom prst="rightArrow">
            <a:avLst>
              <a:gd name="adj1" fmla="val 67426"/>
              <a:gd name="adj2" fmla="val 6161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47" name="Arrow: Right 46">
            <a:extLst>
              <a:ext uri="{FF2B5EF4-FFF2-40B4-BE49-F238E27FC236}">
                <a16:creationId xmlns:a16="http://schemas.microsoft.com/office/drawing/2014/main" xmlns="" id="{87EAA80F-9B1E-4799-A368-B562AC41DB2C}"/>
              </a:ext>
            </a:extLst>
          </p:cNvPr>
          <p:cNvSpPr/>
          <p:nvPr/>
        </p:nvSpPr>
        <p:spPr>
          <a:xfrm>
            <a:off x="3512025" y="3678152"/>
            <a:ext cx="432000" cy="506603"/>
          </a:xfrm>
          <a:prstGeom prst="rightArrow">
            <a:avLst>
              <a:gd name="adj1" fmla="val 67426"/>
              <a:gd name="adj2" fmla="val 6161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48" name="Arrow: Right 47">
            <a:extLst>
              <a:ext uri="{FF2B5EF4-FFF2-40B4-BE49-F238E27FC236}">
                <a16:creationId xmlns:a16="http://schemas.microsoft.com/office/drawing/2014/main" xmlns="" id="{8011AF2D-D7FA-4AD8-838D-514767AA080F}"/>
              </a:ext>
            </a:extLst>
          </p:cNvPr>
          <p:cNvSpPr/>
          <p:nvPr/>
        </p:nvSpPr>
        <p:spPr>
          <a:xfrm>
            <a:off x="286778" y="3695969"/>
            <a:ext cx="1544750" cy="506603"/>
          </a:xfrm>
          <a:prstGeom prst="rightArrow">
            <a:avLst>
              <a:gd name="adj1" fmla="val 67426"/>
              <a:gd name="adj2" fmla="val 6161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49" name="TextBox 48">
            <a:extLst>
              <a:ext uri="{FF2B5EF4-FFF2-40B4-BE49-F238E27FC236}">
                <a16:creationId xmlns:a16="http://schemas.microsoft.com/office/drawing/2014/main" xmlns="" id="{7C82ADC3-E23E-4F91-838C-E9CE8565B71C}"/>
              </a:ext>
            </a:extLst>
          </p:cNvPr>
          <p:cNvSpPr txBox="1"/>
          <p:nvPr/>
        </p:nvSpPr>
        <p:spPr>
          <a:xfrm>
            <a:off x="297372" y="3813451"/>
            <a:ext cx="1467634" cy="276999"/>
          </a:xfrm>
          <a:prstGeom prst="rect">
            <a:avLst/>
          </a:prstGeom>
          <a:noFill/>
        </p:spPr>
        <p:txBody>
          <a:bodyPr wrap="square" rtlCol="0">
            <a:spAutoFit/>
          </a:bodyPr>
          <a:lstStyle/>
          <a:p>
            <a:pPr>
              <a:spcBef>
                <a:spcPts val="600"/>
              </a:spcBef>
              <a:spcAft>
                <a:spcPts val="600"/>
              </a:spcAft>
            </a:pPr>
            <a:r>
              <a:rPr lang="en-US" sz="1200" dirty="0"/>
              <a:t>Reef &amp; shallow shelf</a:t>
            </a:r>
            <a:endParaRPr lang="en-CA" sz="1200" dirty="0"/>
          </a:p>
        </p:txBody>
      </p:sp>
      <p:sp>
        <p:nvSpPr>
          <p:cNvPr id="50" name="Arrow: Right 49">
            <a:extLst>
              <a:ext uri="{FF2B5EF4-FFF2-40B4-BE49-F238E27FC236}">
                <a16:creationId xmlns:a16="http://schemas.microsoft.com/office/drawing/2014/main" xmlns="" id="{499ABBCD-531B-4F88-88BB-FCD0E52A35E0}"/>
              </a:ext>
            </a:extLst>
          </p:cNvPr>
          <p:cNvSpPr/>
          <p:nvPr/>
        </p:nvSpPr>
        <p:spPr>
          <a:xfrm>
            <a:off x="278145" y="4286136"/>
            <a:ext cx="1544750" cy="506603"/>
          </a:xfrm>
          <a:prstGeom prst="rightArrow">
            <a:avLst>
              <a:gd name="adj1" fmla="val 67426"/>
              <a:gd name="adj2" fmla="val 6161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a:p>
        </p:txBody>
      </p:sp>
      <p:sp>
        <p:nvSpPr>
          <p:cNvPr id="51" name="Arrow: Right 50">
            <a:extLst>
              <a:ext uri="{FF2B5EF4-FFF2-40B4-BE49-F238E27FC236}">
                <a16:creationId xmlns:a16="http://schemas.microsoft.com/office/drawing/2014/main" xmlns="" id="{AEBB46B9-A334-4328-9BB0-79CD2EFB7827}"/>
              </a:ext>
            </a:extLst>
          </p:cNvPr>
          <p:cNvSpPr/>
          <p:nvPr/>
        </p:nvSpPr>
        <p:spPr>
          <a:xfrm>
            <a:off x="3514161" y="4285411"/>
            <a:ext cx="432000" cy="506603"/>
          </a:xfrm>
          <a:prstGeom prst="rightArrow">
            <a:avLst>
              <a:gd name="adj1" fmla="val 67426"/>
              <a:gd name="adj2" fmla="val 6161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a:p>
        </p:txBody>
      </p:sp>
      <p:sp>
        <p:nvSpPr>
          <p:cNvPr id="52" name="Arrow: Right 51">
            <a:extLst>
              <a:ext uri="{FF2B5EF4-FFF2-40B4-BE49-F238E27FC236}">
                <a16:creationId xmlns:a16="http://schemas.microsoft.com/office/drawing/2014/main" xmlns="" id="{844A0F10-8086-4F53-A93E-344E42F1AA6D}"/>
              </a:ext>
            </a:extLst>
          </p:cNvPr>
          <p:cNvSpPr/>
          <p:nvPr/>
        </p:nvSpPr>
        <p:spPr>
          <a:xfrm>
            <a:off x="5617525" y="4285411"/>
            <a:ext cx="432000" cy="506603"/>
          </a:xfrm>
          <a:prstGeom prst="rightArrow">
            <a:avLst>
              <a:gd name="adj1" fmla="val 67426"/>
              <a:gd name="adj2" fmla="val 6161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a:p>
        </p:txBody>
      </p:sp>
      <p:sp>
        <p:nvSpPr>
          <p:cNvPr id="53" name="Arrow: Right 52">
            <a:extLst>
              <a:ext uri="{FF2B5EF4-FFF2-40B4-BE49-F238E27FC236}">
                <a16:creationId xmlns:a16="http://schemas.microsoft.com/office/drawing/2014/main" xmlns="" id="{DBAA852F-CC18-4A5D-92A2-56AA87A86A0C}"/>
              </a:ext>
            </a:extLst>
          </p:cNvPr>
          <p:cNvSpPr/>
          <p:nvPr/>
        </p:nvSpPr>
        <p:spPr>
          <a:xfrm>
            <a:off x="7705339" y="4288099"/>
            <a:ext cx="432000" cy="506603"/>
          </a:xfrm>
          <a:prstGeom prst="rightArrow">
            <a:avLst>
              <a:gd name="adj1" fmla="val 67426"/>
              <a:gd name="adj2" fmla="val 6161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a:p>
        </p:txBody>
      </p:sp>
      <p:sp>
        <p:nvSpPr>
          <p:cNvPr id="54" name="TextBox 53">
            <a:extLst>
              <a:ext uri="{FF2B5EF4-FFF2-40B4-BE49-F238E27FC236}">
                <a16:creationId xmlns:a16="http://schemas.microsoft.com/office/drawing/2014/main" xmlns="" id="{EE25456B-BC55-42CB-A41A-D208BFF0771F}"/>
              </a:ext>
            </a:extLst>
          </p:cNvPr>
          <p:cNvSpPr txBox="1"/>
          <p:nvPr/>
        </p:nvSpPr>
        <p:spPr>
          <a:xfrm>
            <a:off x="302360" y="4396136"/>
            <a:ext cx="1234046" cy="276999"/>
          </a:xfrm>
          <a:prstGeom prst="rect">
            <a:avLst/>
          </a:prstGeom>
          <a:noFill/>
        </p:spPr>
        <p:txBody>
          <a:bodyPr wrap="square" rtlCol="0">
            <a:spAutoFit/>
          </a:bodyPr>
          <a:lstStyle/>
          <a:p>
            <a:pPr>
              <a:spcBef>
                <a:spcPts val="600"/>
              </a:spcBef>
              <a:spcAft>
                <a:spcPts val="600"/>
              </a:spcAft>
            </a:pPr>
            <a:r>
              <a:rPr lang="en-US" sz="1200" dirty="0"/>
              <a:t>Deep slope</a:t>
            </a:r>
            <a:endParaRPr lang="en-CA" sz="1200" dirty="0"/>
          </a:p>
        </p:txBody>
      </p:sp>
      <p:sp>
        <p:nvSpPr>
          <p:cNvPr id="55" name="Arrow: Right 54">
            <a:extLst>
              <a:ext uri="{FF2B5EF4-FFF2-40B4-BE49-F238E27FC236}">
                <a16:creationId xmlns:a16="http://schemas.microsoft.com/office/drawing/2014/main" xmlns="" id="{0B1806A2-7DD9-4E0E-86C9-B193A3DCB4FE}"/>
              </a:ext>
            </a:extLst>
          </p:cNvPr>
          <p:cNvSpPr/>
          <p:nvPr/>
        </p:nvSpPr>
        <p:spPr>
          <a:xfrm>
            <a:off x="274762" y="4895467"/>
            <a:ext cx="1544750" cy="506603"/>
          </a:xfrm>
          <a:prstGeom prst="rightArrow">
            <a:avLst>
              <a:gd name="adj1" fmla="val 67426"/>
              <a:gd name="adj2" fmla="val 6161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CA"/>
          </a:p>
        </p:txBody>
      </p:sp>
      <p:sp>
        <p:nvSpPr>
          <p:cNvPr id="56" name="TextBox 55">
            <a:extLst>
              <a:ext uri="{FF2B5EF4-FFF2-40B4-BE49-F238E27FC236}">
                <a16:creationId xmlns:a16="http://schemas.microsoft.com/office/drawing/2014/main" xmlns="" id="{C2C6FB27-623F-40C5-A617-1495F8348419}"/>
              </a:ext>
            </a:extLst>
          </p:cNvPr>
          <p:cNvSpPr txBox="1"/>
          <p:nvPr/>
        </p:nvSpPr>
        <p:spPr>
          <a:xfrm>
            <a:off x="290711" y="5010268"/>
            <a:ext cx="1474296" cy="276999"/>
          </a:xfrm>
          <a:prstGeom prst="rect">
            <a:avLst/>
          </a:prstGeom>
          <a:noFill/>
        </p:spPr>
        <p:txBody>
          <a:bodyPr wrap="square" rtlCol="0">
            <a:spAutoFit/>
          </a:bodyPr>
          <a:lstStyle/>
          <a:p>
            <a:pPr>
              <a:spcBef>
                <a:spcPts val="600"/>
              </a:spcBef>
              <a:spcAft>
                <a:spcPts val="600"/>
              </a:spcAft>
            </a:pPr>
            <a:r>
              <a:rPr lang="en-US" sz="1200" dirty="0"/>
              <a:t>Shrimp &amp; groundfish</a:t>
            </a:r>
            <a:endParaRPr lang="en-CA" sz="1200" dirty="0"/>
          </a:p>
        </p:txBody>
      </p:sp>
      <p:sp>
        <p:nvSpPr>
          <p:cNvPr id="57" name="Arrow: Right 56">
            <a:extLst>
              <a:ext uri="{FF2B5EF4-FFF2-40B4-BE49-F238E27FC236}">
                <a16:creationId xmlns:a16="http://schemas.microsoft.com/office/drawing/2014/main" xmlns="" id="{3988AEA1-F36F-454C-A563-818A4B2B23A7}"/>
              </a:ext>
            </a:extLst>
          </p:cNvPr>
          <p:cNvSpPr/>
          <p:nvPr/>
        </p:nvSpPr>
        <p:spPr>
          <a:xfrm>
            <a:off x="3518268" y="4895465"/>
            <a:ext cx="432000" cy="506603"/>
          </a:xfrm>
          <a:prstGeom prst="rightArrow">
            <a:avLst>
              <a:gd name="adj1" fmla="val 67426"/>
              <a:gd name="adj2" fmla="val 6161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CA"/>
          </a:p>
        </p:txBody>
      </p:sp>
      <p:sp>
        <p:nvSpPr>
          <p:cNvPr id="58" name="Arrow: Right 57">
            <a:extLst>
              <a:ext uri="{FF2B5EF4-FFF2-40B4-BE49-F238E27FC236}">
                <a16:creationId xmlns:a16="http://schemas.microsoft.com/office/drawing/2014/main" xmlns="" id="{4D2DCE3B-4AA3-4F90-9728-9F4E03A29581}"/>
              </a:ext>
            </a:extLst>
          </p:cNvPr>
          <p:cNvSpPr/>
          <p:nvPr/>
        </p:nvSpPr>
        <p:spPr>
          <a:xfrm>
            <a:off x="5615665" y="4900325"/>
            <a:ext cx="432000" cy="506603"/>
          </a:xfrm>
          <a:prstGeom prst="rightArrow">
            <a:avLst>
              <a:gd name="adj1" fmla="val 67426"/>
              <a:gd name="adj2" fmla="val 6161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CA"/>
          </a:p>
        </p:txBody>
      </p:sp>
      <p:sp>
        <p:nvSpPr>
          <p:cNvPr id="59" name="Arrow: Right 58">
            <a:extLst>
              <a:ext uri="{FF2B5EF4-FFF2-40B4-BE49-F238E27FC236}">
                <a16:creationId xmlns:a16="http://schemas.microsoft.com/office/drawing/2014/main" xmlns="" id="{5386DA2F-5427-4132-8FCB-D8EB0BB3944C}"/>
              </a:ext>
            </a:extLst>
          </p:cNvPr>
          <p:cNvSpPr/>
          <p:nvPr/>
        </p:nvSpPr>
        <p:spPr>
          <a:xfrm>
            <a:off x="7703307" y="4895443"/>
            <a:ext cx="432000" cy="506603"/>
          </a:xfrm>
          <a:prstGeom prst="rightArrow">
            <a:avLst>
              <a:gd name="adj1" fmla="val 67426"/>
              <a:gd name="adj2" fmla="val 6161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CA"/>
          </a:p>
        </p:txBody>
      </p:sp>
      <p:sp>
        <p:nvSpPr>
          <p:cNvPr id="61" name="TextBox 60">
            <a:extLst>
              <a:ext uri="{FF2B5EF4-FFF2-40B4-BE49-F238E27FC236}">
                <a16:creationId xmlns:a16="http://schemas.microsoft.com/office/drawing/2014/main" xmlns="" id="{353C3017-6F60-44CD-B503-6452A2FC98FE}"/>
              </a:ext>
            </a:extLst>
          </p:cNvPr>
          <p:cNvSpPr txBox="1"/>
          <p:nvPr/>
        </p:nvSpPr>
        <p:spPr>
          <a:xfrm>
            <a:off x="404251" y="2602136"/>
            <a:ext cx="1184104" cy="430887"/>
          </a:xfrm>
          <a:prstGeom prst="rect">
            <a:avLst/>
          </a:prstGeom>
          <a:noFill/>
        </p:spPr>
        <p:txBody>
          <a:bodyPr wrap="square" rtlCol="0">
            <a:spAutoFit/>
          </a:bodyPr>
          <a:lstStyle/>
          <a:p>
            <a:pPr algn="ctr"/>
            <a:r>
              <a:rPr lang="en-US" sz="1100" dirty="0"/>
              <a:t>Ecosystem resources</a:t>
            </a:r>
            <a:endParaRPr lang="en-CA" sz="1100" dirty="0"/>
          </a:p>
        </p:txBody>
      </p:sp>
      <p:sp>
        <p:nvSpPr>
          <p:cNvPr id="62" name="Rectangle 61">
            <a:extLst>
              <a:ext uri="{FF2B5EF4-FFF2-40B4-BE49-F238E27FC236}">
                <a16:creationId xmlns:a16="http://schemas.microsoft.com/office/drawing/2014/main" xmlns="" id="{B2F8D8A2-980B-4606-BBF3-8523135F6FAF}"/>
              </a:ext>
            </a:extLst>
          </p:cNvPr>
          <p:cNvSpPr/>
          <p:nvPr/>
        </p:nvSpPr>
        <p:spPr>
          <a:xfrm>
            <a:off x="116911" y="1213636"/>
            <a:ext cx="12004157" cy="4582474"/>
          </a:xfrm>
          <a:prstGeom prst="rect">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TextBox 62">
            <a:extLst>
              <a:ext uri="{FF2B5EF4-FFF2-40B4-BE49-F238E27FC236}">
                <a16:creationId xmlns:a16="http://schemas.microsoft.com/office/drawing/2014/main" xmlns="" id="{189C39D1-27BA-4A36-BD25-A1F8DFF2117F}"/>
              </a:ext>
            </a:extLst>
          </p:cNvPr>
          <p:cNvSpPr txBox="1"/>
          <p:nvPr/>
        </p:nvSpPr>
        <p:spPr>
          <a:xfrm>
            <a:off x="1075699" y="1525777"/>
            <a:ext cx="803590" cy="307777"/>
          </a:xfrm>
          <a:prstGeom prst="rect">
            <a:avLst/>
          </a:prstGeom>
          <a:noFill/>
        </p:spPr>
        <p:txBody>
          <a:bodyPr wrap="square" rtlCol="0">
            <a:spAutoFit/>
          </a:bodyPr>
          <a:lstStyle/>
          <a:p>
            <a:pPr algn="r"/>
            <a:r>
              <a:rPr lang="en-US" sz="1400" b="1" dirty="0"/>
              <a:t>Inputs:</a:t>
            </a:r>
            <a:endParaRPr lang="en-CA" sz="1400" b="1" dirty="0"/>
          </a:p>
        </p:txBody>
      </p:sp>
      <p:sp>
        <p:nvSpPr>
          <p:cNvPr id="64" name="TextBox 63">
            <a:extLst>
              <a:ext uri="{FF2B5EF4-FFF2-40B4-BE49-F238E27FC236}">
                <a16:creationId xmlns:a16="http://schemas.microsoft.com/office/drawing/2014/main" xmlns="" id="{628C83F1-1337-4768-BBB7-9533D1FEF3DD}"/>
              </a:ext>
            </a:extLst>
          </p:cNvPr>
          <p:cNvSpPr txBox="1"/>
          <p:nvPr/>
        </p:nvSpPr>
        <p:spPr>
          <a:xfrm>
            <a:off x="9441713" y="1384026"/>
            <a:ext cx="2488017" cy="600164"/>
          </a:xfrm>
          <a:prstGeom prst="rect">
            <a:avLst/>
          </a:prstGeom>
          <a:noFill/>
        </p:spPr>
        <p:txBody>
          <a:bodyPr wrap="square" rtlCol="0">
            <a:spAutoFit/>
          </a:bodyPr>
          <a:lstStyle/>
          <a:p>
            <a:pPr algn="ctr"/>
            <a:r>
              <a:rPr lang="en-US" sz="1100" b="1" dirty="0"/>
              <a:t>Lifelines</a:t>
            </a:r>
            <a:r>
              <a:rPr lang="en-US" sz="1100" dirty="0"/>
              <a:t> </a:t>
            </a:r>
          </a:p>
          <a:p>
            <a:pPr algn="ctr"/>
            <a:r>
              <a:rPr lang="en-US" sz="1100" dirty="0"/>
              <a:t>(electricity, fuel, information technology &amp; communications, water)</a:t>
            </a:r>
            <a:endParaRPr lang="en-CA" sz="1100" dirty="0"/>
          </a:p>
        </p:txBody>
      </p:sp>
      <p:sp>
        <p:nvSpPr>
          <p:cNvPr id="65" name="TextBox 64">
            <a:extLst>
              <a:ext uri="{FF2B5EF4-FFF2-40B4-BE49-F238E27FC236}">
                <a16:creationId xmlns:a16="http://schemas.microsoft.com/office/drawing/2014/main" xmlns="" id="{BF562943-09CD-42D9-BB32-D0D761246436}"/>
              </a:ext>
            </a:extLst>
          </p:cNvPr>
          <p:cNvSpPr txBox="1"/>
          <p:nvPr/>
        </p:nvSpPr>
        <p:spPr>
          <a:xfrm>
            <a:off x="7460875" y="1469182"/>
            <a:ext cx="1771047" cy="430887"/>
          </a:xfrm>
          <a:prstGeom prst="rect">
            <a:avLst/>
          </a:prstGeom>
          <a:noFill/>
        </p:spPr>
        <p:txBody>
          <a:bodyPr wrap="square" rtlCol="0">
            <a:spAutoFit/>
          </a:bodyPr>
          <a:lstStyle/>
          <a:p>
            <a:pPr algn="ctr"/>
            <a:r>
              <a:rPr lang="en-US" sz="1100" b="1" dirty="0"/>
              <a:t>Human capital</a:t>
            </a:r>
          </a:p>
          <a:p>
            <a:pPr algn="ctr"/>
            <a:r>
              <a:rPr lang="en-US" sz="1100" dirty="0"/>
              <a:t>(fisherfolk, other labour)</a:t>
            </a:r>
            <a:endParaRPr lang="en-CA" sz="1100" dirty="0"/>
          </a:p>
        </p:txBody>
      </p:sp>
      <p:sp>
        <p:nvSpPr>
          <p:cNvPr id="66" name="TextBox 65">
            <a:extLst>
              <a:ext uri="{FF2B5EF4-FFF2-40B4-BE49-F238E27FC236}">
                <a16:creationId xmlns:a16="http://schemas.microsoft.com/office/drawing/2014/main" xmlns="" id="{204277F9-948A-4672-B103-9D1E704F21E2}"/>
              </a:ext>
            </a:extLst>
          </p:cNvPr>
          <p:cNvSpPr txBox="1"/>
          <p:nvPr/>
        </p:nvSpPr>
        <p:spPr>
          <a:xfrm>
            <a:off x="4069918" y="1391450"/>
            <a:ext cx="3181166" cy="600164"/>
          </a:xfrm>
          <a:prstGeom prst="rect">
            <a:avLst/>
          </a:prstGeom>
          <a:noFill/>
        </p:spPr>
        <p:txBody>
          <a:bodyPr wrap="square" rtlCol="0">
            <a:spAutoFit/>
          </a:bodyPr>
          <a:lstStyle/>
          <a:p>
            <a:pPr algn="ctr"/>
            <a:r>
              <a:rPr lang="en-US" sz="1100" b="1" dirty="0"/>
              <a:t>Physical capital</a:t>
            </a:r>
          </a:p>
          <a:p>
            <a:pPr algn="ctr"/>
            <a:r>
              <a:rPr lang="en-US" sz="1100" dirty="0"/>
              <a:t>(boats, gear, marinas, docks, buildings, facilities and plants, transport infrastructure, vehicles etc.)</a:t>
            </a:r>
            <a:endParaRPr lang="en-CA" sz="1100" dirty="0"/>
          </a:p>
        </p:txBody>
      </p:sp>
      <p:sp>
        <p:nvSpPr>
          <p:cNvPr id="67" name="Arrow: Right 66">
            <a:extLst>
              <a:ext uri="{FF2B5EF4-FFF2-40B4-BE49-F238E27FC236}">
                <a16:creationId xmlns:a16="http://schemas.microsoft.com/office/drawing/2014/main" xmlns="" id="{1DFEB2B7-BE8A-430C-A1A7-8A6183E795B8}"/>
              </a:ext>
            </a:extLst>
          </p:cNvPr>
          <p:cNvSpPr/>
          <p:nvPr/>
        </p:nvSpPr>
        <p:spPr>
          <a:xfrm rot="5400000">
            <a:off x="5443504" y="2083606"/>
            <a:ext cx="324000" cy="324000"/>
          </a:xfrm>
          <a:prstGeom prst="rightArrow">
            <a:avLst>
              <a:gd name="adj1" fmla="val 67426"/>
              <a:gd name="adj2" fmla="val 61617"/>
            </a:avLst>
          </a:prstGeom>
        </p:spPr>
        <p:style>
          <a:lnRef idx="1">
            <a:schemeClr val="accent6"/>
          </a:lnRef>
          <a:fillRef idx="1003">
            <a:schemeClr val="lt2"/>
          </a:fillRef>
          <a:effectRef idx="1">
            <a:schemeClr val="accent6"/>
          </a:effectRef>
          <a:fontRef idx="minor">
            <a:schemeClr val="dk1"/>
          </a:fontRef>
        </p:style>
        <p:txBody>
          <a:bodyPr rtlCol="0" anchor="ctr"/>
          <a:lstStyle/>
          <a:p>
            <a:pPr algn="ctr"/>
            <a:endParaRPr lang="en-CA"/>
          </a:p>
        </p:txBody>
      </p:sp>
      <p:sp>
        <p:nvSpPr>
          <p:cNvPr id="68" name="Arrow: Right 67">
            <a:extLst>
              <a:ext uri="{FF2B5EF4-FFF2-40B4-BE49-F238E27FC236}">
                <a16:creationId xmlns:a16="http://schemas.microsoft.com/office/drawing/2014/main" xmlns="" id="{ED560C14-FFF4-4B00-BCF0-8BEB4B137082}"/>
              </a:ext>
            </a:extLst>
          </p:cNvPr>
          <p:cNvSpPr/>
          <p:nvPr/>
        </p:nvSpPr>
        <p:spPr>
          <a:xfrm rot="5400000">
            <a:off x="8066120" y="2078905"/>
            <a:ext cx="324000" cy="324000"/>
          </a:xfrm>
          <a:prstGeom prst="rightArrow">
            <a:avLst>
              <a:gd name="adj1" fmla="val 67426"/>
              <a:gd name="adj2" fmla="val 61617"/>
            </a:avLst>
          </a:prstGeom>
        </p:spPr>
        <p:style>
          <a:lnRef idx="1">
            <a:schemeClr val="accent6"/>
          </a:lnRef>
          <a:fillRef idx="1003">
            <a:schemeClr val="lt2"/>
          </a:fillRef>
          <a:effectRef idx="1">
            <a:schemeClr val="accent6"/>
          </a:effectRef>
          <a:fontRef idx="minor">
            <a:schemeClr val="dk1"/>
          </a:fontRef>
        </p:style>
        <p:txBody>
          <a:bodyPr rtlCol="0" anchor="ctr"/>
          <a:lstStyle/>
          <a:p>
            <a:pPr algn="ctr"/>
            <a:endParaRPr lang="en-CA"/>
          </a:p>
        </p:txBody>
      </p:sp>
      <p:sp>
        <p:nvSpPr>
          <p:cNvPr id="69" name="Arrow: Right 68">
            <a:extLst>
              <a:ext uri="{FF2B5EF4-FFF2-40B4-BE49-F238E27FC236}">
                <a16:creationId xmlns:a16="http://schemas.microsoft.com/office/drawing/2014/main" xmlns="" id="{B6C7D431-7DBD-41D8-B243-FB88FDC03D7D}"/>
              </a:ext>
            </a:extLst>
          </p:cNvPr>
          <p:cNvSpPr/>
          <p:nvPr/>
        </p:nvSpPr>
        <p:spPr>
          <a:xfrm rot="5400000">
            <a:off x="10616390" y="2079773"/>
            <a:ext cx="324000" cy="324000"/>
          </a:xfrm>
          <a:prstGeom prst="rightArrow">
            <a:avLst>
              <a:gd name="adj1" fmla="val 67426"/>
              <a:gd name="adj2" fmla="val 61617"/>
            </a:avLst>
          </a:prstGeom>
        </p:spPr>
        <p:style>
          <a:lnRef idx="1">
            <a:schemeClr val="accent6"/>
          </a:lnRef>
          <a:fillRef idx="1003">
            <a:schemeClr val="lt2"/>
          </a:fillRef>
          <a:effectRef idx="1">
            <a:schemeClr val="accent6"/>
          </a:effectRef>
          <a:fontRef idx="minor">
            <a:schemeClr val="dk1"/>
          </a:fontRef>
        </p:style>
        <p:txBody>
          <a:bodyPr rtlCol="0" anchor="ctr"/>
          <a:lstStyle/>
          <a:p>
            <a:pPr algn="ctr"/>
            <a:endParaRPr lang="en-CA"/>
          </a:p>
        </p:txBody>
      </p:sp>
      <p:sp>
        <p:nvSpPr>
          <p:cNvPr id="70" name="TextBox 69">
            <a:extLst>
              <a:ext uri="{FF2B5EF4-FFF2-40B4-BE49-F238E27FC236}">
                <a16:creationId xmlns:a16="http://schemas.microsoft.com/office/drawing/2014/main" xmlns="" id="{1547CD93-2A2C-49DE-B031-64B30838A64A}"/>
              </a:ext>
            </a:extLst>
          </p:cNvPr>
          <p:cNvSpPr txBox="1"/>
          <p:nvPr/>
        </p:nvSpPr>
        <p:spPr>
          <a:xfrm>
            <a:off x="89877" y="878837"/>
            <a:ext cx="1762832" cy="307777"/>
          </a:xfrm>
          <a:prstGeom prst="rect">
            <a:avLst/>
          </a:prstGeom>
          <a:noFill/>
        </p:spPr>
        <p:txBody>
          <a:bodyPr wrap="square" rtlCol="0">
            <a:spAutoFit/>
          </a:bodyPr>
          <a:lstStyle/>
          <a:p>
            <a:pPr algn="ctr"/>
            <a:r>
              <a:rPr lang="en-US" sz="1400" b="1" dirty="0">
                <a:solidFill>
                  <a:srgbClr val="0070C0"/>
                </a:solidFill>
              </a:rPr>
              <a:t>Fish chain</a:t>
            </a:r>
            <a:endParaRPr lang="en-CA" sz="1400" b="1" dirty="0">
              <a:solidFill>
                <a:srgbClr val="0070C0"/>
              </a:solidFill>
            </a:endParaRPr>
          </a:p>
        </p:txBody>
      </p:sp>
      <p:sp>
        <p:nvSpPr>
          <p:cNvPr id="71" name="Rectangle 70">
            <a:extLst>
              <a:ext uri="{FF2B5EF4-FFF2-40B4-BE49-F238E27FC236}">
                <a16:creationId xmlns:a16="http://schemas.microsoft.com/office/drawing/2014/main" xmlns="" id="{01AAB1D3-A017-4C90-A382-87BDA8B1A293}"/>
              </a:ext>
            </a:extLst>
          </p:cNvPr>
          <p:cNvSpPr/>
          <p:nvPr/>
        </p:nvSpPr>
        <p:spPr>
          <a:xfrm>
            <a:off x="1879289" y="1335669"/>
            <a:ext cx="10077021" cy="69833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3" name="Arrow: Right 72">
            <a:extLst>
              <a:ext uri="{FF2B5EF4-FFF2-40B4-BE49-F238E27FC236}">
                <a16:creationId xmlns:a16="http://schemas.microsoft.com/office/drawing/2014/main" xmlns="" id="{FF5D5658-0F60-4C8D-A2D0-521CD849189C}"/>
              </a:ext>
            </a:extLst>
          </p:cNvPr>
          <p:cNvSpPr/>
          <p:nvPr/>
        </p:nvSpPr>
        <p:spPr>
          <a:xfrm rot="5400000">
            <a:off x="3034594" y="822985"/>
            <a:ext cx="324000" cy="324000"/>
          </a:xfrm>
          <a:prstGeom prst="rightArrow">
            <a:avLst>
              <a:gd name="adj1" fmla="val 67426"/>
              <a:gd name="adj2" fmla="val 61617"/>
            </a:avLst>
          </a:prstGeom>
          <a:gradFill flip="none" rotWithShape="1">
            <a:gsLst>
              <a:gs pos="0">
                <a:srgbClr val="FF0000"/>
              </a:gs>
              <a:gs pos="100000">
                <a:srgbClr val="FF0000">
                  <a:tint val="23500"/>
                  <a:satMod val="160000"/>
                </a:srgbClr>
              </a:gs>
            </a:gsLst>
            <a:lin ang="16200000" scaled="1"/>
            <a:tileRect/>
          </a:gradFill>
        </p:spPr>
        <p:style>
          <a:lnRef idx="1">
            <a:schemeClr val="accent6"/>
          </a:lnRef>
          <a:fillRef idx="1003">
            <a:schemeClr val="lt2"/>
          </a:fillRef>
          <a:effectRef idx="1">
            <a:schemeClr val="accent6"/>
          </a:effectRef>
          <a:fontRef idx="minor">
            <a:schemeClr val="dk1"/>
          </a:fontRef>
        </p:style>
        <p:txBody>
          <a:bodyPr rtlCol="0" anchor="ctr"/>
          <a:lstStyle/>
          <a:p>
            <a:pPr algn="ctr"/>
            <a:endParaRPr lang="en-CA"/>
          </a:p>
        </p:txBody>
      </p:sp>
      <p:sp>
        <p:nvSpPr>
          <p:cNvPr id="74" name="Arrow: Right 73">
            <a:extLst>
              <a:ext uri="{FF2B5EF4-FFF2-40B4-BE49-F238E27FC236}">
                <a16:creationId xmlns:a16="http://schemas.microsoft.com/office/drawing/2014/main" xmlns="" id="{C3DED639-699A-4840-B3F2-DE9EF70F0873}"/>
              </a:ext>
            </a:extLst>
          </p:cNvPr>
          <p:cNvSpPr/>
          <p:nvPr/>
        </p:nvSpPr>
        <p:spPr>
          <a:xfrm rot="5400000">
            <a:off x="8798447" y="814276"/>
            <a:ext cx="324000" cy="324000"/>
          </a:xfrm>
          <a:prstGeom prst="rightArrow">
            <a:avLst>
              <a:gd name="adj1" fmla="val 67426"/>
              <a:gd name="adj2" fmla="val 61617"/>
            </a:avLst>
          </a:prstGeom>
          <a:gradFill flip="none" rotWithShape="1">
            <a:gsLst>
              <a:gs pos="0">
                <a:srgbClr val="FF0000"/>
              </a:gs>
              <a:gs pos="100000">
                <a:srgbClr val="FF0000">
                  <a:tint val="23500"/>
                  <a:satMod val="160000"/>
                </a:srgbClr>
              </a:gs>
            </a:gsLst>
            <a:lin ang="16200000" scaled="1"/>
            <a:tileRect/>
          </a:gradFill>
        </p:spPr>
        <p:style>
          <a:lnRef idx="1">
            <a:schemeClr val="accent6"/>
          </a:lnRef>
          <a:fillRef idx="1003">
            <a:schemeClr val="lt2"/>
          </a:fillRef>
          <a:effectRef idx="1">
            <a:schemeClr val="accent6"/>
          </a:effectRef>
          <a:fontRef idx="minor">
            <a:schemeClr val="dk1"/>
          </a:fontRef>
        </p:style>
        <p:txBody>
          <a:bodyPr rtlCol="0" anchor="ctr"/>
          <a:lstStyle/>
          <a:p>
            <a:pPr algn="ctr"/>
            <a:endParaRPr lang="en-CA"/>
          </a:p>
        </p:txBody>
      </p:sp>
      <p:sp>
        <p:nvSpPr>
          <p:cNvPr id="75" name="TextBox 74">
            <a:extLst>
              <a:ext uri="{FF2B5EF4-FFF2-40B4-BE49-F238E27FC236}">
                <a16:creationId xmlns:a16="http://schemas.microsoft.com/office/drawing/2014/main" xmlns="" id="{45C0BA69-40A5-4BFE-92BF-CD8605477F56}"/>
              </a:ext>
            </a:extLst>
          </p:cNvPr>
          <p:cNvSpPr txBox="1"/>
          <p:nvPr/>
        </p:nvSpPr>
        <p:spPr>
          <a:xfrm>
            <a:off x="1754374" y="349340"/>
            <a:ext cx="3584542" cy="461665"/>
          </a:xfrm>
          <a:prstGeom prst="rect">
            <a:avLst/>
          </a:prstGeom>
          <a:noFill/>
          <a:ln>
            <a:solidFill>
              <a:srgbClr val="FF0000"/>
            </a:solidFill>
          </a:ln>
        </p:spPr>
        <p:txBody>
          <a:bodyPr wrap="square" rtlCol="0">
            <a:spAutoFit/>
          </a:bodyPr>
          <a:lstStyle/>
          <a:p>
            <a:pPr algn="ctr"/>
            <a:r>
              <a:rPr lang="en-US" sz="1200" b="1" dirty="0"/>
              <a:t>Slow-onset climate impacts</a:t>
            </a:r>
          </a:p>
          <a:p>
            <a:pPr algn="ctr"/>
            <a:r>
              <a:rPr lang="en-US" sz="1200" b="1" dirty="0"/>
              <a:t> </a:t>
            </a:r>
            <a:r>
              <a:rPr lang="en-US" sz="1200" dirty="0"/>
              <a:t>(ocean acidification, increasing temperatures, SLR)</a:t>
            </a:r>
            <a:endParaRPr lang="en-CA" sz="1200" dirty="0"/>
          </a:p>
        </p:txBody>
      </p:sp>
      <p:sp>
        <p:nvSpPr>
          <p:cNvPr id="76" name="TextBox 75">
            <a:extLst>
              <a:ext uri="{FF2B5EF4-FFF2-40B4-BE49-F238E27FC236}">
                <a16:creationId xmlns:a16="http://schemas.microsoft.com/office/drawing/2014/main" xmlns="" id="{4A240C89-0E01-41FB-83BB-292509836D8E}"/>
              </a:ext>
            </a:extLst>
          </p:cNvPr>
          <p:cNvSpPr txBox="1"/>
          <p:nvPr/>
        </p:nvSpPr>
        <p:spPr>
          <a:xfrm>
            <a:off x="5850195" y="341536"/>
            <a:ext cx="5732206" cy="430887"/>
          </a:xfrm>
          <a:prstGeom prst="rect">
            <a:avLst/>
          </a:prstGeom>
          <a:noFill/>
          <a:ln>
            <a:solidFill>
              <a:srgbClr val="FF0000"/>
            </a:solidFill>
          </a:ln>
        </p:spPr>
        <p:txBody>
          <a:bodyPr wrap="square" rtlCol="0">
            <a:spAutoFit/>
          </a:bodyPr>
          <a:lstStyle/>
          <a:p>
            <a:pPr algn="ctr"/>
            <a:r>
              <a:rPr lang="en-US" sz="1100" b="1" dirty="0"/>
              <a:t>Climate-related extreme events</a:t>
            </a:r>
          </a:p>
          <a:p>
            <a:pPr algn="ctr"/>
            <a:r>
              <a:rPr lang="en-US" sz="1100" b="1" dirty="0"/>
              <a:t> </a:t>
            </a:r>
            <a:r>
              <a:rPr lang="en-US" sz="1100" dirty="0"/>
              <a:t>(tropical storms &amp; hurricanes, strong winds, intense rainfall events, dry periods &amp; drought)</a:t>
            </a:r>
            <a:endParaRPr lang="en-CA" sz="1100" dirty="0"/>
          </a:p>
        </p:txBody>
      </p:sp>
      <p:sp>
        <p:nvSpPr>
          <p:cNvPr id="77" name="Arrow: Right 76">
            <a:extLst>
              <a:ext uri="{FF2B5EF4-FFF2-40B4-BE49-F238E27FC236}">
                <a16:creationId xmlns:a16="http://schemas.microsoft.com/office/drawing/2014/main" xmlns="" id="{3FD68ACF-61DB-4289-8ADF-2E0C03C47850}"/>
              </a:ext>
            </a:extLst>
          </p:cNvPr>
          <p:cNvSpPr/>
          <p:nvPr/>
        </p:nvSpPr>
        <p:spPr>
          <a:xfrm rot="5400000">
            <a:off x="3048689" y="5849815"/>
            <a:ext cx="324000" cy="324000"/>
          </a:xfrm>
          <a:prstGeom prst="rightArrow">
            <a:avLst>
              <a:gd name="adj1" fmla="val 67426"/>
              <a:gd name="adj2" fmla="val 61617"/>
            </a:avLst>
          </a:prstGeom>
          <a:gradFill flip="none" rotWithShape="1">
            <a:gsLst>
              <a:gs pos="0">
                <a:srgbClr val="FFC000"/>
              </a:gs>
              <a:gs pos="100000">
                <a:srgbClr val="FF0000">
                  <a:tint val="23500"/>
                  <a:satMod val="160000"/>
                </a:srgbClr>
              </a:gs>
            </a:gsLst>
            <a:lin ang="16200000" scaled="1"/>
            <a:tileRect/>
          </a:gradFill>
        </p:spPr>
        <p:style>
          <a:lnRef idx="1">
            <a:schemeClr val="accent6"/>
          </a:lnRef>
          <a:fillRef idx="1003">
            <a:schemeClr val="lt2"/>
          </a:fillRef>
          <a:effectRef idx="1">
            <a:schemeClr val="accent6"/>
          </a:effectRef>
          <a:fontRef idx="minor">
            <a:schemeClr val="dk1"/>
          </a:fontRef>
        </p:style>
        <p:txBody>
          <a:bodyPr rtlCol="0" anchor="ctr"/>
          <a:lstStyle/>
          <a:p>
            <a:pPr algn="ctr"/>
            <a:endParaRPr lang="en-CA"/>
          </a:p>
        </p:txBody>
      </p:sp>
      <p:sp>
        <p:nvSpPr>
          <p:cNvPr id="78" name="TextBox 77">
            <a:extLst>
              <a:ext uri="{FF2B5EF4-FFF2-40B4-BE49-F238E27FC236}">
                <a16:creationId xmlns:a16="http://schemas.microsoft.com/office/drawing/2014/main" xmlns="" id="{E36222B6-5B7A-4721-88AB-2F7D5F090D4D}"/>
              </a:ext>
            </a:extLst>
          </p:cNvPr>
          <p:cNvSpPr txBox="1"/>
          <p:nvPr/>
        </p:nvSpPr>
        <p:spPr>
          <a:xfrm>
            <a:off x="2026590" y="1462025"/>
            <a:ext cx="1813536" cy="430887"/>
          </a:xfrm>
          <a:prstGeom prst="rect">
            <a:avLst/>
          </a:prstGeom>
          <a:noFill/>
        </p:spPr>
        <p:txBody>
          <a:bodyPr wrap="square" rtlCol="0">
            <a:spAutoFit/>
          </a:bodyPr>
          <a:lstStyle/>
          <a:p>
            <a:pPr algn="ctr"/>
            <a:r>
              <a:rPr lang="en-US" sz="1100" b="1" dirty="0"/>
              <a:t>Natural capital</a:t>
            </a:r>
          </a:p>
          <a:p>
            <a:pPr algn="ctr"/>
            <a:r>
              <a:rPr lang="en-US" sz="1100" dirty="0"/>
              <a:t>(quantity and quality of fish)</a:t>
            </a:r>
            <a:endParaRPr lang="en-CA" sz="1100" dirty="0"/>
          </a:p>
        </p:txBody>
      </p:sp>
      <p:sp>
        <p:nvSpPr>
          <p:cNvPr id="79" name="Arrow: Right 78">
            <a:extLst>
              <a:ext uri="{FF2B5EF4-FFF2-40B4-BE49-F238E27FC236}">
                <a16:creationId xmlns:a16="http://schemas.microsoft.com/office/drawing/2014/main" xmlns="" id="{06CD5D92-A297-4CFF-B932-B128370B8E4A}"/>
              </a:ext>
            </a:extLst>
          </p:cNvPr>
          <p:cNvSpPr/>
          <p:nvPr/>
        </p:nvSpPr>
        <p:spPr>
          <a:xfrm rot="5400000">
            <a:off x="2736291" y="2079138"/>
            <a:ext cx="324000" cy="324000"/>
          </a:xfrm>
          <a:prstGeom prst="rightArrow">
            <a:avLst>
              <a:gd name="adj1" fmla="val 67426"/>
              <a:gd name="adj2" fmla="val 61617"/>
            </a:avLst>
          </a:prstGeom>
        </p:spPr>
        <p:style>
          <a:lnRef idx="1">
            <a:schemeClr val="accent6"/>
          </a:lnRef>
          <a:fillRef idx="1003">
            <a:schemeClr val="lt2"/>
          </a:fillRef>
          <a:effectRef idx="1">
            <a:schemeClr val="accent6"/>
          </a:effectRef>
          <a:fontRef idx="minor">
            <a:schemeClr val="dk1"/>
          </a:fontRef>
        </p:style>
        <p:txBody>
          <a:bodyPr rtlCol="0" anchor="ctr"/>
          <a:lstStyle/>
          <a:p>
            <a:pPr algn="ctr"/>
            <a:endParaRPr lang="en-CA"/>
          </a:p>
        </p:txBody>
      </p:sp>
      <p:sp>
        <p:nvSpPr>
          <p:cNvPr id="80" name="TextBox 79">
            <a:extLst>
              <a:ext uri="{FF2B5EF4-FFF2-40B4-BE49-F238E27FC236}">
                <a16:creationId xmlns:a16="http://schemas.microsoft.com/office/drawing/2014/main" xmlns="" id="{4C514C35-E2CD-4EF3-BC24-63EFAE512D09}"/>
              </a:ext>
            </a:extLst>
          </p:cNvPr>
          <p:cNvSpPr txBox="1"/>
          <p:nvPr/>
        </p:nvSpPr>
        <p:spPr>
          <a:xfrm>
            <a:off x="1403053" y="6214221"/>
            <a:ext cx="3600000" cy="26161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100" b="1" dirty="0"/>
              <a:t>Tangible (</a:t>
            </a:r>
            <a:r>
              <a:rPr lang="en-US" sz="1100" dirty="0"/>
              <a:t>market values</a:t>
            </a:r>
            <a:r>
              <a:rPr lang="en-US" sz="1100" b="1" dirty="0"/>
              <a:t>) impacts and consequences </a:t>
            </a:r>
            <a:endParaRPr lang="en-CA" sz="1100" dirty="0"/>
          </a:p>
        </p:txBody>
      </p:sp>
      <p:sp>
        <p:nvSpPr>
          <p:cNvPr id="81" name="TextBox 80">
            <a:extLst>
              <a:ext uri="{FF2B5EF4-FFF2-40B4-BE49-F238E27FC236}">
                <a16:creationId xmlns:a16="http://schemas.microsoft.com/office/drawing/2014/main" xmlns="" id="{37659DC0-FEB0-43F7-95CC-CF88F41FE091}"/>
              </a:ext>
            </a:extLst>
          </p:cNvPr>
          <p:cNvSpPr txBox="1"/>
          <p:nvPr/>
        </p:nvSpPr>
        <p:spPr>
          <a:xfrm>
            <a:off x="7178792" y="6217222"/>
            <a:ext cx="3600000" cy="26161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100" b="1" dirty="0"/>
              <a:t>Intangible (</a:t>
            </a:r>
            <a:r>
              <a:rPr lang="en-US" sz="1100" dirty="0"/>
              <a:t>non-market values</a:t>
            </a:r>
            <a:r>
              <a:rPr lang="en-US" sz="1100" b="1" dirty="0"/>
              <a:t>) impacts and consequences </a:t>
            </a:r>
            <a:endParaRPr lang="en-CA" sz="1100" dirty="0"/>
          </a:p>
        </p:txBody>
      </p:sp>
      <p:sp>
        <p:nvSpPr>
          <p:cNvPr id="82" name="Arrow: Right 81">
            <a:extLst>
              <a:ext uri="{FF2B5EF4-FFF2-40B4-BE49-F238E27FC236}">
                <a16:creationId xmlns:a16="http://schemas.microsoft.com/office/drawing/2014/main" xmlns="" id="{F60AA93D-9592-4B05-B05A-3B9C6D94C17A}"/>
              </a:ext>
            </a:extLst>
          </p:cNvPr>
          <p:cNvSpPr/>
          <p:nvPr/>
        </p:nvSpPr>
        <p:spPr>
          <a:xfrm rot="5400000">
            <a:off x="8812397" y="5852867"/>
            <a:ext cx="324000" cy="324000"/>
          </a:xfrm>
          <a:prstGeom prst="rightArrow">
            <a:avLst>
              <a:gd name="adj1" fmla="val 67426"/>
              <a:gd name="adj2" fmla="val 61617"/>
            </a:avLst>
          </a:prstGeom>
          <a:gradFill flip="none" rotWithShape="1">
            <a:gsLst>
              <a:gs pos="0">
                <a:srgbClr val="FFC000"/>
              </a:gs>
              <a:gs pos="100000">
                <a:srgbClr val="FF0000">
                  <a:tint val="23500"/>
                  <a:satMod val="160000"/>
                </a:srgbClr>
              </a:gs>
            </a:gsLst>
            <a:lin ang="16200000" scaled="1"/>
            <a:tileRect/>
          </a:gradFill>
        </p:spPr>
        <p:style>
          <a:lnRef idx="1">
            <a:schemeClr val="accent6"/>
          </a:lnRef>
          <a:fillRef idx="1003">
            <a:schemeClr val="lt2"/>
          </a:fillRef>
          <a:effectRef idx="1">
            <a:schemeClr val="accent6"/>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1939056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xmlns="" id="{CC418690-7875-4A77-B202-1530B45945E4}"/>
              </a:ext>
            </a:extLst>
          </p:cNvPr>
          <p:cNvGraphicFramePr/>
          <p:nvPr>
            <p:extLst>
              <p:ext uri="{D42A27DB-BD31-4B8C-83A1-F6EECF244321}">
                <p14:modId xmlns:p14="http://schemas.microsoft.com/office/powerpoint/2010/main" val="1451890535"/>
              </p:ext>
            </p:extLst>
          </p:nvPr>
        </p:nvGraphicFramePr>
        <p:xfrm>
          <a:off x="262966" y="157878"/>
          <a:ext cx="11737788" cy="6440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ight Brace 3">
            <a:extLst>
              <a:ext uri="{FF2B5EF4-FFF2-40B4-BE49-F238E27FC236}">
                <a16:creationId xmlns:a16="http://schemas.microsoft.com/office/drawing/2014/main" xmlns="" id="{14C3E969-2FAC-4AC4-9784-4E1CE43D2349}"/>
              </a:ext>
            </a:extLst>
          </p:cNvPr>
          <p:cNvSpPr/>
          <p:nvPr/>
        </p:nvSpPr>
        <p:spPr>
          <a:xfrm>
            <a:off x="9323295" y="221129"/>
            <a:ext cx="358588" cy="50740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 name="TextBox 4">
            <a:extLst>
              <a:ext uri="{FF2B5EF4-FFF2-40B4-BE49-F238E27FC236}">
                <a16:creationId xmlns:a16="http://schemas.microsoft.com/office/drawing/2014/main" xmlns="" id="{9F1950A6-8D32-47FF-8FD3-E358F4925458}"/>
              </a:ext>
            </a:extLst>
          </p:cNvPr>
          <p:cNvSpPr txBox="1"/>
          <p:nvPr/>
        </p:nvSpPr>
        <p:spPr>
          <a:xfrm>
            <a:off x="9789457" y="358577"/>
            <a:ext cx="2223250" cy="4278094"/>
          </a:xfrm>
          <a:prstGeom prst="rect">
            <a:avLst/>
          </a:prstGeom>
          <a:noFill/>
        </p:spPr>
        <p:txBody>
          <a:bodyPr wrap="square" rtlCol="0">
            <a:spAutoFit/>
          </a:bodyPr>
          <a:lstStyle/>
          <a:p>
            <a:r>
              <a:rPr lang="en-CA" sz="1600" dirty="0"/>
              <a:t>Formulation of impact-pathways with stakeholders.</a:t>
            </a:r>
          </a:p>
          <a:p>
            <a:endParaRPr lang="en-CA" sz="1600" dirty="0"/>
          </a:p>
          <a:p>
            <a:endParaRPr lang="en-CA" sz="1600" dirty="0"/>
          </a:p>
          <a:p>
            <a:endParaRPr lang="en-CA" sz="1600" dirty="0"/>
          </a:p>
          <a:p>
            <a:endParaRPr lang="en-CA" sz="1600" dirty="0"/>
          </a:p>
          <a:p>
            <a:r>
              <a:rPr lang="en-CA" sz="1600" dirty="0"/>
              <a:t>Priority impact-pathways established and rated / scored</a:t>
            </a:r>
          </a:p>
          <a:p>
            <a:endParaRPr lang="en-CA" sz="1600" dirty="0"/>
          </a:p>
          <a:p>
            <a:endParaRPr lang="en-CA" sz="1600" dirty="0"/>
          </a:p>
          <a:p>
            <a:endParaRPr lang="en-CA" sz="1600" dirty="0"/>
          </a:p>
          <a:p>
            <a:endParaRPr lang="en-CA" sz="1600" dirty="0"/>
          </a:p>
          <a:p>
            <a:endParaRPr lang="en-CA" sz="1600" dirty="0"/>
          </a:p>
          <a:p>
            <a:r>
              <a:rPr lang="en-CA" sz="1600" dirty="0"/>
              <a:t>Priority impact-pathways quantified</a:t>
            </a:r>
          </a:p>
        </p:txBody>
      </p:sp>
      <p:sp>
        <p:nvSpPr>
          <p:cNvPr id="6" name="Right Brace 5">
            <a:extLst>
              <a:ext uri="{FF2B5EF4-FFF2-40B4-BE49-F238E27FC236}">
                <a16:creationId xmlns:a16="http://schemas.microsoft.com/office/drawing/2014/main" xmlns="" id="{C38E9326-FA91-4835-B40A-F07AD59C2538}"/>
              </a:ext>
            </a:extLst>
          </p:cNvPr>
          <p:cNvSpPr/>
          <p:nvPr/>
        </p:nvSpPr>
        <p:spPr>
          <a:xfrm>
            <a:off x="9284445" y="5373344"/>
            <a:ext cx="445246" cy="1260000"/>
          </a:xfrm>
          <a:prstGeom prst="righ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CA"/>
          </a:p>
        </p:txBody>
      </p:sp>
      <p:sp>
        <p:nvSpPr>
          <p:cNvPr id="7" name="TextBox 6">
            <a:extLst>
              <a:ext uri="{FF2B5EF4-FFF2-40B4-BE49-F238E27FC236}">
                <a16:creationId xmlns:a16="http://schemas.microsoft.com/office/drawing/2014/main" xmlns="" id="{03C2F7BB-6E21-4C34-9E2E-07670C64D19C}"/>
              </a:ext>
            </a:extLst>
          </p:cNvPr>
          <p:cNvSpPr txBox="1"/>
          <p:nvPr/>
        </p:nvSpPr>
        <p:spPr>
          <a:xfrm>
            <a:off x="9801410" y="5345205"/>
            <a:ext cx="2223250" cy="830997"/>
          </a:xfrm>
          <a:prstGeom prst="rect">
            <a:avLst/>
          </a:prstGeom>
          <a:noFill/>
        </p:spPr>
        <p:txBody>
          <a:bodyPr wrap="square" rtlCol="0">
            <a:spAutoFit/>
          </a:bodyPr>
          <a:lstStyle/>
          <a:p>
            <a:r>
              <a:rPr lang="en-CA" sz="1600" dirty="0"/>
              <a:t>Effects defined and estimated for priority impact-pathways.</a:t>
            </a:r>
          </a:p>
        </p:txBody>
      </p:sp>
    </p:spTree>
    <p:extLst>
      <p:ext uri="{BB962C8B-B14F-4D97-AF65-F5344CB8AC3E}">
        <p14:creationId xmlns:p14="http://schemas.microsoft.com/office/powerpoint/2010/main" val="574341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xmlns="" id="{67AAAB92-2C54-4DA7-9ADD-DD59AEC09448}"/>
              </a:ext>
            </a:extLst>
          </p:cNvPr>
          <p:cNvGraphicFramePr/>
          <p:nvPr>
            <p:extLst>
              <p:ext uri="{D42A27DB-BD31-4B8C-83A1-F6EECF244321}">
                <p14:modId xmlns:p14="http://schemas.microsoft.com/office/powerpoint/2010/main" val="3912279557"/>
              </p:ext>
            </p:extLst>
          </p:nvPr>
        </p:nvGraphicFramePr>
        <p:xfrm>
          <a:off x="521110" y="95624"/>
          <a:ext cx="11389996" cy="6669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xmlns="" id="{6A465A3F-208D-42A4-987B-8494A3C42C85}"/>
              </a:ext>
            </a:extLst>
          </p:cNvPr>
          <p:cNvSpPr txBox="1"/>
          <p:nvPr/>
        </p:nvSpPr>
        <p:spPr>
          <a:xfrm>
            <a:off x="95624" y="95624"/>
            <a:ext cx="3630801" cy="369332"/>
          </a:xfrm>
          <a:prstGeom prst="rect">
            <a:avLst/>
          </a:prstGeom>
          <a:noFill/>
        </p:spPr>
        <p:txBody>
          <a:bodyPr wrap="square" rtlCol="0">
            <a:spAutoFit/>
          </a:bodyPr>
          <a:lstStyle/>
          <a:p>
            <a:r>
              <a:rPr lang="en-CA" b="1" dirty="0"/>
              <a:t>SEI Pathways for a tropical storm</a:t>
            </a:r>
          </a:p>
        </p:txBody>
      </p:sp>
    </p:spTree>
    <p:extLst>
      <p:ext uri="{BB962C8B-B14F-4D97-AF65-F5344CB8AC3E}">
        <p14:creationId xmlns:p14="http://schemas.microsoft.com/office/powerpoint/2010/main" val="2173245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66180939-7822-4C2B-8BC9-5A10839E0CDD}"/>
              </a:ext>
            </a:extLst>
          </p:cNvPr>
          <p:cNvGraphicFramePr>
            <a:graphicFrameLocks noGrp="1"/>
          </p:cNvGraphicFramePr>
          <p:nvPr>
            <p:extLst>
              <p:ext uri="{D42A27DB-BD31-4B8C-83A1-F6EECF244321}">
                <p14:modId xmlns:p14="http://schemas.microsoft.com/office/powerpoint/2010/main" val="3598482694"/>
              </p:ext>
            </p:extLst>
          </p:nvPr>
        </p:nvGraphicFramePr>
        <p:xfrm>
          <a:off x="1465006" y="58995"/>
          <a:ext cx="9812594" cy="6733719"/>
        </p:xfrm>
        <a:graphic>
          <a:graphicData uri="http://schemas.openxmlformats.org/drawingml/2006/table">
            <a:tbl>
              <a:tblPr>
                <a:tableStyleId>{5C22544A-7EE6-4342-B048-85BDC9FD1C3A}</a:tableStyleId>
              </a:tblPr>
              <a:tblGrid>
                <a:gridCol w="4443438">
                  <a:extLst>
                    <a:ext uri="{9D8B030D-6E8A-4147-A177-3AD203B41FA5}">
                      <a16:colId xmlns:a16="http://schemas.microsoft.com/office/drawing/2014/main" xmlns="" val="872748104"/>
                    </a:ext>
                  </a:extLst>
                </a:gridCol>
                <a:gridCol w="5369156">
                  <a:extLst>
                    <a:ext uri="{9D8B030D-6E8A-4147-A177-3AD203B41FA5}">
                      <a16:colId xmlns:a16="http://schemas.microsoft.com/office/drawing/2014/main" xmlns="" val="2176659093"/>
                    </a:ext>
                  </a:extLst>
                </a:gridCol>
              </a:tblGrid>
              <a:tr h="217766">
                <a:tc>
                  <a:txBody>
                    <a:bodyPr/>
                    <a:lstStyle/>
                    <a:p>
                      <a:pPr algn="l" fontAlgn="b"/>
                      <a:r>
                        <a:rPr lang="en-CA" sz="1600" b="1" u="none" strike="noStrike" dirty="0">
                          <a:effectLst/>
                        </a:rPr>
                        <a:t> </a:t>
                      </a:r>
                      <a:endParaRPr lang="en-CA" sz="1600" b="1" i="0" u="none" strike="noStrike" dirty="0">
                        <a:solidFill>
                          <a:srgbClr val="000000"/>
                        </a:solidFill>
                        <a:effectLst/>
                        <a:latin typeface="Calibri" panose="020F0502020204030204" pitchFamily="34" charset="0"/>
                      </a:endParaRPr>
                    </a:p>
                  </a:txBody>
                  <a:tcPr marL="5557" marR="5557" marT="5557" marB="0" anchor="b"/>
                </a:tc>
                <a:tc>
                  <a:txBody>
                    <a:bodyPr/>
                    <a:lstStyle/>
                    <a:p>
                      <a:pPr algn="l" fontAlgn="b"/>
                      <a:r>
                        <a:rPr lang="en-CA" sz="1600" b="1" u="none" strike="noStrike" dirty="0">
                          <a:effectLst/>
                        </a:rPr>
                        <a:t>Metrics and indicators</a:t>
                      </a:r>
                      <a:endParaRPr lang="en-CA" sz="1600" b="1" i="0" u="none" strike="noStrike" dirty="0">
                        <a:solidFill>
                          <a:srgbClr val="000000"/>
                        </a:solidFill>
                        <a:effectLst/>
                        <a:latin typeface="Calibri" panose="020F0502020204030204" pitchFamily="34" charset="0"/>
                      </a:endParaRPr>
                    </a:p>
                  </a:txBody>
                  <a:tcPr marL="5557" marR="5557" marT="5557" marB="0" anchor="b"/>
                </a:tc>
                <a:extLst>
                  <a:ext uri="{0D108BD9-81ED-4DB2-BD59-A6C34878D82A}">
                    <a16:rowId xmlns:a16="http://schemas.microsoft.com/office/drawing/2014/main" xmlns="" val="2777810120"/>
                  </a:ext>
                </a:extLst>
              </a:tr>
              <a:tr h="217766">
                <a:tc>
                  <a:txBody>
                    <a:bodyPr/>
                    <a:lstStyle/>
                    <a:p>
                      <a:pPr algn="l" fontAlgn="b"/>
                      <a:r>
                        <a:rPr lang="en-CA" sz="1600" b="1" u="none" strike="noStrike" dirty="0">
                          <a:effectLst/>
                        </a:rPr>
                        <a:t>Pre-harvest stage (Marine ecosystems)</a:t>
                      </a:r>
                      <a:endParaRPr lang="en-CA" sz="1600" b="1" i="0" u="none" strike="noStrike" dirty="0">
                        <a:solidFill>
                          <a:srgbClr val="000000"/>
                        </a:solidFill>
                        <a:effectLst/>
                        <a:latin typeface="Calibri" panose="020F0502020204030204" pitchFamily="34" charset="0"/>
                      </a:endParaRPr>
                    </a:p>
                  </a:txBody>
                  <a:tcPr marL="5557" marR="5557" marT="5557" marB="0" anchor="b"/>
                </a:tc>
                <a:tc>
                  <a:txBody>
                    <a:bodyPr/>
                    <a:lstStyle/>
                    <a:p>
                      <a:pPr algn="l" fontAlgn="b"/>
                      <a:r>
                        <a:rPr lang="en-CA" sz="1600" u="none" strike="noStrike" dirty="0">
                          <a:effectLst/>
                        </a:rPr>
                        <a:t>Maximum catch potential</a:t>
                      </a:r>
                      <a:endParaRPr lang="en-CA" sz="1600" b="0" i="0" u="none" strike="noStrike" dirty="0">
                        <a:solidFill>
                          <a:srgbClr val="000000"/>
                        </a:solidFill>
                        <a:effectLst/>
                        <a:latin typeface="Calibri" panose="020F0502020204030204" pitchFamily="34" charset="0"/>
                      </a:endParaRPr>
                    </a:p>
                  </a:txBody>
                  <a:tcPr marL="5557" marR="5557" marT="5557" marB="0" anchor="b"/>
                </a:tc>
                <a:extLst>
                  <a:ext uri="{0D108BD9-81ED-4DB2-BD59-A6C34878D82A}">
                    <a16:rowId xmlns:a16="http://schemas.microsoft.com/office/drawing/2014/main" xmlns="" val="253287606"/>
                  </a:ext>
                </a:extLst>
              </a:tr>
              <a:tr h="217766">
                <a:tc>
                  <a:txBody>
                    <a:bodyPr/>
                    <a:lstStyle/>
                    <a:p>
                      <a:pPr algn="l" fontAlgn="b"/>
                      <a:r>
                        <a:rPr lang="en-CA" sz="1600" u="none" strike="noStrike">
                          <a:effectLst/>
                        </a:rPr>
                        <a:t> </a:t>
                      </a:r>
                      <a:endParaRPr lang="en-CA" sz="1600" b="0" i="0" u="none" strike="noStrike">
                        <a:solidFill>
                          <a:srgbClr val="000000"/>
                        </a:solidFill>
                        <a:effectLst/>
                        <a:latin typeface="Calibri" panose="020F0502020204030204" pitchFamily="34" charset="0"/>
                      </a:endParaRPr>
                    </a:p>
                  </a:txBody>
                  <a:tcPr marL="5557" marR="5557" marT="5557" marB="0" anchor="b"/>
                </a:tc>
                <a:tc>
                  <a:txBody>
                    <a:bodyPr/>
                    <a:lstStyle/>
                    <a:p>
                      <a:pPr algn="l" fontAlgn="b"/>
                      <a:r>
                        <a:rPr lang="en-CA" sz="1600" u="none" strike="noStrike" dirty="0">
                          <a:effectLst/>
                        </a:rPr>
                        <a:t>Habitat suitability indices</a:t>
                      </a:r>
                      <a:endParaRPr lang="en-CA" sz="1600" b="0" i="0" u="none" strike="noStrike" dirty="0">
                        <a:solidFill>
                          <a:srgbClr val="000000"/>
                        </a:solidFill>
                        <a:effectLst/>
                        <a:latin typeface="Calibri" panose="020F0502020204030204" pitchFamily="34" charset="0"/>
                      </a:endParaRPr>
                    </a:p>
                  </a:txBody>
                  <a:tcPr marL="5557" marR="5557" marT="5557" marB="0" anchor="b"/>
                </a:tc>
                <a:extLst>
                  <a:ext uri="{0D108BD9-81ED-4DB2-BD59-A6C34878D82A}">
                    <a16:rowId xmlns:a16="http://schemas.microsoft.com/office/drawing/2014/main" xmlns="" val="458776148"/>
                  </a:ext>
                </a:extLst>
              </a:tr>
              <a:tr h="217766">
                <a:tc>
                  <a:txBody>
                    <a:bodyPr/>
                    <a:lstStyle/>
                    <a:p>
                      <a:pPr algn="l" fontAlgn="b"/>
                      <a:r>
                        <a:rPr lang="en-CA" sz="1600" u="none" strike="noStrike">
                          <a:effectLst/>
                        </a:rPr>
                        <a:t> </a:t>
                      </a:r>
                      <a:endParaRPr lang="en-CA" sz="1600" b="0" i="0" u="none" strike="noStrike">
                        <a:solidFill>
                          <a:srgbClr val="000000"/>
                        </a:solidFill>
                        <a:effectLst/>
                        <a:latin typeface="Calibri" panose="020F0502020204030204" pitchFamily="34" charset="0"/>
                      </a:endParaRPr>
                    </a:p>
                  </a:txBody>
                  <a:tcPr marL="5557" marR="5557" marT="5557" marB="0" anchor="b"/>
                </a:tc>
                <a:tc>
                  <a:txBody>
                    <a:bodyPr/>
                    <a:lstStyle/>
                    <a:p>
                      <a:pPr algn="l" fontAlgn="b"/>
                      <a:r>
                        <a:rPr lang="en-CA" sz="1600" u="none" strike="noStrike" dirty="0">
                          <a:effectLst/>
                        </a:rPr>
                        <a:t>Ocean acidity or PH</a:t>
                      </a:r>
                      <a:endParaRPr lang="en-CA" sz="1600" b="0" i="0" u="none" strike="noStrike" dirty="0">
                        <a:solidFill>
                          <a:srgbClr val="000000"/>
                        </a:solidFill>
                        <a:effectLst/>
                        <a:latin typeface="Calibri" panose="020F0502020204030204" pitchFamily="34" charset="0"/>
                      </a:endParaRPr>
                    </a:p>
                  </a:txBody>
                  <a:tcPr marL="5557" marR="5557" marT="5557" marB="0" anchor="b"/>
                </a:tc>
                <a:extLst>
                  <a:ext uri="{0D108BD9-81ED-4DB2-BD59-A6C34878D82A}">
                    <a16:rowId xmlns:a16="http://schemas.microsoft.com/office/drawing/2014/main" xmlns="" val="3883680950"/>
                  </a:ext>
                </a:extLst>
              </a:tr>
              <a:tr h="217766">
                <a:tc>
                  <a:txBody>
                    <a:bodyPr/>
                    <a:lstStyle/>
                    <a:p>
                      <a:pPr algn="l" fontAlgn="b"/>
                      <a:r>
                        <a:rPr lang="en-CA" sz="1600" u="none" strike="noStrike">
                          <a:effectLst/>
                        </a:rPr>
                        <a:t> </a:t>
                      </a:r>
                      <a:endParaRPr lang="en-CA" sz="1600" b="0" i="0" u="none" strike="noStrike">
                        <a:solidFill>
                          <a:srgbClr val="000000"/>
                        </a:solidFill>
                        <a:effectLst/>
                        <a:latin typeface="Calibri" panose="020F0502020204030204" pitchFamily="34" charset="0"/>
                      </a:endParaRPr>
                    </a:p>
                  </a:txBody>
                  <a:tcPr marL="5557" marR="5557" marT="5557" marB="0" anchor="b"/>
                </a:tc>
                <a:tc>
                  <a:txBody>
                    <a:bodyPr/>
                    <a:lstStyle/>
                    <a:p>
                      <a:pPr algn="l" fontAlgn="b"/>
                      <a:r>
                        <a:rPr lang="en-CA" sz="1600" u="none" strike="noStrike" dirty="0">
                          <a:effectLst/>
                        </a:rPr>
                        <a:t>Stock migration range</a:t>
                      </a:r>
                      <a:endParaRPr lang="en-CA" sz="1600" b="0" i="0" u="none" strike="noStrike" dirty="0">
                        <a:solidFill>
                          <a:srgbClr val="000000"/>
                        </a:solidFill>
                        <a:effectLst/>
                        <a:latin typeface="Calibri" panose="020F0502020204030204" pitchFamily="34" charset="0"/>
                      </a:endParaRPr>
                    </a:p>
                  </a:txBody>
                  <a:tcPr marL="5557" marR="5557" marT="5557" marB="0" anchor="b"/>
                </a:tc>
                <a:extLst>
                  <a:ext uri="{0D108BD9-81ED-4DB2-BD59-A6C34878D82A}">
                    <a16:rowId xmlns:a16="http://schemas.microsoft.com/office/drawing/2014/main" xmlns="" val="1205563748"/>
                  </a:ext>
                </a:extLst>
              </a:tr>
              <a:tr h="217766">
                <a:tc>
                  <a:txBody>
                    <a:bodyPr/>
                    <a:lstStyle/>
                    <a:p>
                      <a:pPr algn="l" fontAlgn="b"/>
                      <a:r>
                        <a:rPr lang="en-CA" sz="1600" u="none" strike="noStrike">
                          <a:effectLst/>
                        </a:rPr>
                        <a:t> </a:t>
                      </a:r>
                      <a:endParaRPr lang="en-CA" sz="1600" b="0" i="0" u="none" strike="noStrike">
                        <a:solidFill>
                          <a:srgbClr val="000000"/>
                        </a:solidFill>
                        <a:effectLst/>
                        <a:latin typeface="Calibri" panose="020F0502020204030204" pitchFamily="34" charset="0"/>
                      </a:endParaRPr>
                    </a:p>
                  </a:txBody>
                  <a:tcPr marL="5557" marR="5557" marT="5557" marB="0" anchor="b"/>
                </a:tc>
                <a:tc>
                  <a:txBody>
                    <a:bodyPr/>
                    <a:lstStyle/>
                    <a:p>
                      <a:pPr algn="l" fontAlgn="b"/>
                      <a:r>
                        <a:rPr lang="en-CA" sz="1600" u="none" strike="noStrike" dirty="0">
                          <a:effectLst/>
                        </a:rPr>
                        <a:t>Fish stock index</a:t>
                      </a:r>
                      <a:endParaRPr lang="en-CA" sz="1600" b="0" i="0" u="none" strike="noStrike" dirty="0">
                        <a:solidFill>
                          <a:srgbClr val="000000"/>
                        </a:solidFill>
                        <a:effectLst/>
                        <a:latin typeface="Calibri" panose="020F0502020204030204" pitchFamily="34" charset="0"/>
                      </a:endParaRPr>
                    </a:p>
                  </a:txBody>
                  <a:tcPr marL="5557" marR="5557" marT="5557" marB="0" anchor="b"/>
                </a:tc>
                <a:extLst>
                  <a:ext uri="{0D108BD9-81ED-4DB2-BD59-A6C34878D82A}">
                    <a16:rowId xmlns:a16="http://schemas.microsoft.com/office/drawing/2014/main" xmlns="" val="1457415496"/>
                  </a:ext>
                </a:extLst>
              </a:tr>
              <a:tr h="217766">
                <a:tc>
                  <a:txBody>
                    <a:bodyPr/>
                    <a:lstStyle/>
                    <a:p>
                      <a:pPr algn="l" fontAlgn="b"/>
                      <a:r>
                        <a:rPr lang="en-CA" sz="1600" u="none" strike="noStrike">
                          <a:effectLst/>
                        </a:rPr>
                        <a:t> </a:t>
                      </a:r>
                      <a:endParaRPr lang="en-CA" sz="1600" b="0" i="0" u="none" strike="noStrike">
                        <a:solidFill>
                          <a:srgbClr val="000000"/>
                        </a:solidFill>
                        <a:effectLst/>
                        <a:latin typeface="Calibri" panose="020F0502020204030204" pitchFamily="34" charset="0"/>
                      </a:endParaRPr>
                    </a:p>
                  </a:txBody>
                  <a:tcPr marL="5557" marR="5557" marT="5557" marB="0" anchor="b"/>
                </a:tc>
                <a:tc>
                  <a:txBody>
                    <a:bodyPr/>
                    <a:lstStyle/>
                    <a:p>
                      <a:pPr algn="l" fontAlgn="b"/>
                      <a:r>
                        <a:rPr lang="en-CA" sz="1600" u="none" strike="noStrike" dirty="0">
                          <a:effectLst/>
                        </a:rPr>
                        <a:t>Marine Trophic index</a:t>
                      </a:r>
                      <a:endParaRPr lang="en-CA" sz="1600" b="0" i="0" u="none" strike="noStrike" dirty="0">
                        <a:solidFill>
                          <a:srgbClr val="000000"/>
                        </a:solidFill>
                        <a:effectLst/>
                        <a:latin typeface="Calibri" panose="020F0502020204030204" pitchFamily="34" charset="0"/>
                      </a:endParaRPr>
                    </a:p>
                  </a:txBody>
                  <a:tcPr marL="5557" marR="5557" marT="5557" marB="0" anchor="b"/>
                </a:tc>
                <a:extLst>
                  <a:ext uri="{0D108BD9-81ED-4DB2-BD59-A6C34878D82A}">
                    <a16:rowId xmlns:a16="http://schemas.microsoft.com/office/drawing/2014/main" xmlns="" val="3621652684"/>
                  </a:ext>
                </a:extLst>
              </a:tr>
              <a:tr h="217766">
                <a:tc>
                  <a:txBody>
                    <a:bodyPr/>
                    <a:lstStyle/>
                    <a:p>
                      <a:pPr algn="l" fontAlgn="b"/>
                      <a:r>
                        <a:rPr lang="en-CA" sz="1600" u="none" strike="noStrike">
                          <a:effectLst/>
                        </a:rPr>
                        <a:t> </a:t>
                      </a:r>
                      <a:endParaRPr lang="en-CA" sz="1600" b="0" i="0" u="none" strike="noStrike">
                        <a:solidFill>
                          <a:srgbClr val="000000"/>
                        </a:solidFill>
                        <a:effectLst/>
                        <a:latin typeface="Calibri" panose="020F0502020204030204" pitchFamily="34" charset="0"/>
                      </a:endParaRPr>
                    </a:p>
                  </a:txBody>
                  <a:tcPr marL="5557" marR="5557" marT="5557" marB="0" anchor="b"/>
                </a:tc>
                <a:tc>
                  <a:txBody>
                    <a:bodyPr/>
                    <a:lstStyle/>
                    <a:p>
                      <a:pPr algn="l" fontAlgn="b"/>
                      <a:r>
                        <a:rPr lang="en-CA" sz="1600" u="none" strike="noStrike" dirty="0">
                          <a:effectLst/>
                        </a:rPr>
                        <a:t>Area of MPA</a:t>
                      </a:r>
                      <a:endParaRPr lang="en-CA" sz="1600" b="0" i="0" u="none" strike="noStrike" dirty="0">
                        <a:solidFill>
                          <a:srgbClr val="000000"/>
                        </a:solidFill>
                        <a:effectLst/>
                        <a:latin typeface="Calibri" panose="020F0502020204030204" pitchFamily="34" charset="0"/>
                      </a:endParaRPr>
                    </a:p>
                  </a:txBody>
                  <a:tcPr marL="5557" marR="5557" marT="5557" marB="0" anchor="b"/>
                </a:tc>
                <a:extLst>
                  <a:ext uri="{0D108BD9-81ED-4DB2-BD59-A6C34878D82A}">
                    <a16:rowId xmlns:a16="http://schemas.microsoft.com/office/drawing/2014/main" xmlns="" val="1198915743"/>
                  </a:ext>
                </a:extLst>
              </a:tr>
              <a:tr h="217766">
                <a:tc>
                  <a:txBody>
                    <a:bodyPr/>
                    <a:lstStyle/>
                    <a:p>
                      <a:pPr algn="l" fontAlgn="b"/>
                      <a:r>
                        <a:rPr lang="en-CA" sz="1600" u="none" strike="noStrike">
                          <a:effectLst/>
                        </a:rPr>
                        <a:t> </a:t>
                      </a:r>
                      <a:endParaRPr lang="en-CA" sz="1600" b="0" i="0" u="none" strike="noStrike">
                        <a:solidFill>
                          <a:srgbClr val="000000"/>
                        </a:solidFill>
                        <a:effectLst/>
                        <a:latin typeface="Calibri" panose="020F0502020204030204" pitchFamily="34" charset="0"/>
                      </a:endParaRPr>
                    </a:p>
                  </a:txBody>
                  <a:tcPr marL="5557" marR="5557" marT="5557" marB="0" anchor="b"/>
                </a:tc>
                <a:tc>
                  <a:txBody>
                    <a:bodyPr/>
                    <a:lstStyle/>
                    <a:p>
                      <a:pPr algn="l" fontAlgn="b"/>
                      <a:r>
                        <a:rPr lang="en-CA" sz="1600" u="none" strike="noStrike" dirty="0">
                          <a:effectLst/>
                        </a:rPr>
                        <a:t>Patchiness</a:t>
                      </a:r>
                      <a:endParaRPr lang="en-CA" sz="1600" b="0" i="0" u="none" strike="noStrike" dirty="0">
                        <a:solidFill>
                          <a:srgbClr val="000000"/>
                        </a:solidFill>
                        <a:effectLst/>
                        <a:latin typeface="Calibri" panose="020F0502020204030204" pitchFamily="34" charset="0"/>
                      </a:endParaRPr>
                    </a:p>
                  </a:txBody>
                  <a:tcPr marL="5557" marR="5557" marT="5557" marB="0" anchor="b"/>
                </a:tc>
                <a:extLst>
                  <a:ext uri="{0D108BD9-81ED-4DB2-BD59-A6C34878D82A}">
                    <a16:rowId xmlns:a16="http://schemas.microsoft.com/office/drawing/2014/main" xmlns="" val="3296456491"/>
                  </a:ext>
                </a:extLst>
              </a:tr>
              <a:tr h="217766">
                <a:tc>
                  <a:txBody>
                    <a:bodyPr/>
                    <a:lstStyle/>
                    <a:p>
                      <a:pPr algn="l" fontAlgn="b"/>
                      <a:r>
                        <a:rPr lang="en-CA" sz="1600" b="1" u="none" strike="noStrike">
                          <a:effectLst/>
                        </a:rPr>
                        <a:t> </a:t>
                      </a:r>
                      <a:endParaRPr lang="en-CA" sz="1600" b="1" i="0" u="none" strike="noStrike">
                        <a:solidFill>
                          <a:srgbClr val="000000"/>
                        </a:solidFill>
                        <a:effectLst/>
                        <a:latin typeface="Calibri" panose="020F0502020204030204" pitchFamily="34" charset="0"/>
                      </a:endParaRPr>
                    </a:p>
                  </a:txBody>
                  <a:tcPr marL="5557" marR="5557" marT="5557" marB="0" anchor="b"/>
                </a:tc>
                <a:tc>
                  <a:txBody>
                    <a:bodyPr/>
                    <a:lstStyle/>
                    <a:p>
                      <a:pPr algn="l" fontAlgn="b"/>
                      <a:r>
                        <a:rPr lang="en-CA" sz="1600" u="none" strike="noStrike" dirty="0">
                          <a:effectLst/>
                        </a:rPr>
                        <a:t> SST, etc.</a:t>
                      </a:r>
                      <a:endParaRPr lang="en-CA" sz="1600" b="0" i="0" u="none" strike="noStrike" dirty="0">
                        <a:solidFill>
                          <a:srgbClr val="000000"/>
                        </a:solidFill>
                        <a:effectLst/>
                        <a:latin typeface="Calibri" panose="020F0502020204030204" pitchFamily="34" charset="0"/>
                      </a:endParaRPr>
                    </a:p>
                  </a:txBody>
                  <a:tcPr marL="5557" marR="5557" marT="5557" marB="0" anchor="b"/>
                </a:tc>
                <a:extLst>
                  <a:ext uri="{0D108BD9-81ED-4DB2-BD59-A6C34878D82A}">
                    <a16:rowId xmlns:a16="http://schemas.microsoft.com/office/drawing/2014/main" xmlns="" val="96756214"/>
                  </a:ext>
                </a:extLst>
              </a:tr>
              <a:tr h="217766">
                <a:tc>
                  <a:txBody>
                    <a:bodyPr/>
                    <a:lstStyle/>
                    <a:p>
                      <a:pPr algn="l" fontAlgn="b"/>
                      <a:r>
                        <a:rPr lang="en-CA" sz="1600" b="1" u="none" strike="noStrike" dirty="0">
                          <a:effectLst/>
                        </a:rPr>
                        <a:t>Harvest (fishing activities)</a:t>
                      </a:r>
                      <a:endParaRPr lang="en-CA" sz="1600" b="1" i="0" u="none" strike="noStrike" dirty="0">
                        <a:solidFill>
                          <a:srgbClr val="000000"/>
                        </a:solidFill>
                        <a:effectLst/>
                        <a:latin typeface="Calibri" panose="020F0502020204030204" pitchFamily="34" charset="0"/>
                      </a:endParaRPr>
                    </a:p>
                  </a:txBody>
                  <a:tcPr marL="5557" marR="5557" marT="5557" marB="0" anchor="b"/>
                </a:tc>
                <a:tc>
                  <a:txBody>
                    <a:bodyPr/>
                    <a:lstStyle/>
                    <a:p>
                      <a:pPr algn="l" fontAlgn="b"/>
                      <a:r>
                        <a:rPr lang="en-CA" sz="1600" u="none" strike="noStrike" dirty="0">
                          <a:effectLst/>
                        </a:rPr>
                        <a:t>Fishing effort (days at sea, fuel use, etc.)</a:t>
                      </a:r>
                      <a:endParaRPr lang="en-CA" sz="1600" b="0" i="0" u="none" strike="noStrike" dirty="0">
                        <a:solidFill>
                          <a:srgbClr val="000000"/>
                        </a:solidFill>
                        <a:effectLst/>
                        <a:latin typeface="Calibri" panose="020F0502020204030204" pitchFamily="34" charset="0"/>
                      </a:endParaRPr>
                    </a:p>
                  </a:txBody>
                  <a:tcPr marL="5557" marR="5557" marT="5557" marB="0" anchor="b"/>
                </a:tc>
                <a:extLst>
                  <a:ext uri="{0D108BD9-81ED-4DB2-BD59-A6C34878D82A}">
                    <a16:rowId xmlns:a16="http://schemas.microsoft.com/office/drawing/2014/main" xmlns="" val="2497327868"/>
                  </a:ext>
                </a:extLst>
              </a:tr>
              <a:tr h="217766">
                <a:tc>
                  <a:txBody>
                    <a:bodyPr/>
                    <a:lstStyle/>
                    <a:p>
                      <a:pPr algn="l" fontAlgn="b"/>
                      <a:r>
                        <a:rPr lang="en-CA" sz="1600" u="none" strike="noStrike">
                          <a:effectLst/>
                        </a:rPr>
                        <a:t> </a:t>
                      </a:r>
                      <a:endParaRPr lang="en-CA" sz="1600" b="0" i="0" u="none" strike="noStrike">
                        <a:solidFill>
                          <a:srgbClr val="000000"/>
                        </a:solidFill>
                        <a:effectLst/>
                        <a:latin typeface="Calibri" panose="020F0502020204030204" pitchFamily="34" charset="0"/>
                      </a:endParaRPr>
                    </a:p>
                  </a:txBody>
                  <a:tcPr marL="5557" marR="5557" marT="5557" marB="0" anchor="b"/>
                </a:tc>
                <a:tc>
                  <a:txBody>
                    <a:bodyPr/>
                    <a:lstStyle/>
                    <a:p>
                      <a:pPr algn="l" fontAlgn="b"/>
                      <a:r>
                        <a:rPr lang="en-CA" sz="1600" u="none" strike="noStrike" dirty="0">
                          <a:effectLst/>
                        </a:rPr>
                        <a:t>Fleet types and characteristics</a:t>
                      </a:r>
                      <a:endParaRPr lang="en-CA" sz="1600" b="0" i="0" u="none" strike="noStrike" dirty="0">
                        <a:solidFill>
                          <a:srgbClr val="000000"/>
                        </a:solidFill>
                        <a:effectLst/>
                        <a:latin typeface="Calibri" panose="020F0502020204030204" pitchFamily="34" charset="0"/>
                      </a:endParaRPr>
                    </a:p>
                  </a:txBody>
                  <a:tcPr marL="5557" marR="5557" marT="5557" marB="0" anchor="b"/>
                </a:tc>
                <a:extLst>
                  <a:ext uri="{0D108BD9-81ED-4DB2-BD59-A6C34878D82A}">
                    <a16:rowId xmlns:a16="http://schemas.microsoft.com/office/drawing/2014/main" xmlns="" val="2077818976"/>
                  </a:ext>
                </a:extLst>
              </a:tr>
              <a:tr h="217766">
                <a:tc>
                  <a:txBody>
                    <a:bodyPr/>
                    <a:lstStyle/>
                    <a:p>
                      <a:pPr algn="l" fontAlgn="b"/>
                      <a:r>
                        <a:rPr lang="en-CA" sz="1600" u="none" strike="noStrike">
                          <a:effectLst/>
                        </a:rPr>
                        <a:t> </a:t>
                      </a:r>
                      <a:endParaRPr lang="en-CA" sz="1600" b="0" i="0" u="none" strike="noStrike">
                        <a:solidFill>
                          <a:srgbClr val="000000"/>
                        </a:solidFill>
                        <a:effectLst/>
                        <a:latin typeface="Calibri" panose="020F0502020204030204" pitchFamily="34" charset="0"/>
                      </a:endParaRPr>
                    </a:p>
                  </a:txBody>
                  <a:tcPr marL="5557" marR="5557" marT="5557" marB="0" anchor="b"/>
                </a:tc>
                <a:tc>
                  <a:txBody>
                    <a:bodyPr/>
                    <a:lstStyle/>
                    <a:p>
                      <a:pPr algn="l" fontAlgn="b"/>
                      <a:r>
                        <a:rPr lang="en-CA" sz="1600" u="none" strike="noStrike" dirty="0">
                          <a:effectLst/>
                        </a:rPr>
                        <a:t>TACs</a:t>
                      </a:r>
                      <a:endParaRPr lang="en-CA" sz="1600" b="0" i="0" u="none" strike="noStrike" dirty="0">
                        <a:solidFill>
                          <a:srgbClr val="000000"/>
                        </a:solidFill>
                        <a:effectLst/>
                        <a:latin typeface="Calibri" panose="020F0502020204030204" pitchFamily="34" charset="0"/>
                      </a:endParaRPr>
                    </a:p>
                  </a:txBody>
                  <a:tcPr marL="5557" marR="5557" marT="5557" marB="0" anchor="b"/>
                </a:tc>
                <a:extLst>
                  <a:ext uri="{0D108BD9-81ED-4DB2-BD59-A6C34878D82A}">
                    <a16:rowId xmlns:a16="http://schemas.microsoft.com/office/drawing/2014/main" xmlns="" val="3138344076"/>
                  </a:ext>
                </a:extLst>
              </a:tr>
              <a:tr h="217766">
                <a:tc>
                  <a:txBody>
                    <a:bodyPr/>
                    <a:lstStyle/>
                    <a:p>
                      <a:pPr algn="l" fontAlgn="b"/>
                      <a:r>
                        <a:rPr lang="en-CA" sz="1600" u="none" strike="noStrike">
                          <a:effectLst/>
                        </a:rPr>
                        <a:t> </a:t>
                      </a:r>
                      <a:endParaRPr lang="en-CA" sz="1600" b="0" i="0" u="none" strike="noStrike">
                        <a:solidFill>
                          <a:srgbClr val="000000"/>
                        </a:solidFill>
                        <a:effectLst/>
                        <a:latin typeface="Calibri" panose="020F0502020204030204" pitchFamily="34" charset="0"/>
                      </a:endParaRPr>
                    </a:p>
                  </a:txBody>
                  <a:tcPr marL="5557" marR="5557" marT="5557" marB="0" anchor="b"/>
                </a:tc>
                <a:tc>
                  <a:txBody>
                    <a:bodyPr/>
                    <a:lstStyle/>
                    <a:p>
                      <a:pPr algn="l" fontAlgn="b"/>
                      <a:r>
                        <a:rPr lang="en-CA" sz="1600" u="none" strike="noStrike" dirty="0">
                          <a:effectLst/>
                        </a:rPr>
                        <a:t>Landings</a:t>
                      </a:r>
                      <a:endParaRPr lang="en-CA" sz="1600" b="0" i="0" u="none" strike="noStrike" dirty="0">
                        <a:solidFill>
                          <a:srgbClr val="000000"/>
                        </a:solidFill>
                        <a:effectLst/>
                        <a:latin typeface="Calibri" panose="020F0502020204030204" pitchFamily="34" charset="0"/>
                      </a:endParaRPr>
                    </a:p>
                  </a:txBody>
                  <a:tcPr marL="5557" marR="5557" marT="5557" marB="0" anchor="b"/>
                </a:tc>
                <a:extLst>
                  <a:ext uri="{0D108BD9-81ED-4DB2-BD59-A6C34878D82A}">
                    <a16:rowId xmlns:a16="http://schemas.microsoft.com/office/drawing/2014/main" xmlns="" val="3362215188"/>
                  </a:ext>
                </a:extLst>
              </a:tr>
              <a:tr h="217766">
                <a:tc>
                  <a:txBody>
                    <a:bodyPr/>
                    <a:lstStyle/>
                    <a:p>
                      <a:pPr algn="l" fontAlgn="b"/>
                      <a:r>
                        <a:rPr lang="en-CA" sz="1600" u="none" strike="noStrike">
                          <a:effectLst/>
                        </a:rPr>
                        <a:t> </a:t>
                      </a:r>
                      <a:endParaRPr lang="en-CA" sz="1600" b="0" i="0" u="none" strike="noStrike">
                        <a:solidFill>
                          <a:srgbClr val="000000"/>
                        </a:solidFill>
                        <a:effectLst/>
                        <a:latin typeface="Calibri" panose="020F0502020204030204" pitchFamily="34" charset="0"/>
                      </a:endParaRPr>
                    </a:p>
                  </a:txBody>
                  <a:tcPr marL="5557" marR="5557" marT="5557" marB="0" anchor="b"/>
                </a:tc>
                <a:tc>
                  <a:txBody>
                    <a:bodyPr/>
                    <a:lstStyle/>
                    <a:p>
                      <a:pPr algn="l" fontAlgn="b"/>
                      <a:r>
                        <a:rPr lang="en-CA" sz="1600" u="none" strike="noStrike" dirty="0">
                          <a:effectLst/>
                        </a:rPr>
                        <a:t>Seafood consumption</a:t>
                      </a:r>
                      <a:endParaRPr lang="en-CA" sz="1600" b="0" i="0" u="none" strike="noStrike" dirty="0">
                        <a:solidFill>
                          <a:srgbClr val="000000"/>
                        </a:solidFill>
                        <a:effectLst/>
                        <a:latin typeface="Calibri" panose="020F0502020204030204" pitchFamily="34" charset="0"/>
                      </a:endParaRPr>
                    </a:p>
                  </a:txBody>
                  <a:tcPr marL="5557" marR="5557" marT="5557" marB="0" anchor="b"/>
                </a:tc>
                <a:extLst>
                  <a:ext uri="{0D108BD9-81ED-4DB2-BD59-A6C34878D82A}">
                    <a16:rowId xmlns:a16="http://schemas.microsoft.com/office/drawing/2014/main" xmlns="" val="2728969151"/>
                  </a:ext>
                </a:extLst>
              </a:tr>
              <a:tr h="217766">
                <a:tc>
                  <a:txBody>
                    <a:bodyPr/>
                    <a:lstStyle/>
                    <a:p>
                      <a:pPr algn="l" fontAlgn="b"/>
                      <a:r>
                        <a:rPr lang="en-CA" sz="1600" u="none" strike="noStrike">
                          <a:effectLst/>
                        </a:rPr>
                        <a:t> </a:t>
                      </a:r>
                      <a:endParaRPr lang="en-CA" sz="1600" b="0" i="0" u="none" strike="noStrike">
                        <a:solidFill>
                          <a:srgbClr val="000000"/>
                        </a:solidFill>
                        <a:effectLst/>
                        <a:latin typeface="Calibri" panose="020F0502020204030204" pitchFamily="34" charset="0"/>
                      </a:endParaRPr>
                    </a:p>
                  </a:txBody>
                  <a:tcPr marL="5557" marR="5557" marT="5557" marB="0" anchor="b"/>
                </a:tc>
                <a:tc>
                  <a:txBody>
                    <a:bodyPr/>
                    <a:lstStyle/>
                    <a:p>
                      <a:pPr algn="l" fontAlgn="b"/>
                      <a:r>
                        <a:rPr lang="en-CA" sz="1600" u="none" strike="noStrike" dirty="0">
                          <a:effectLst/>
                        </a:rPr>
                        <a:t>Net production</a:t>
                      </a:r>
                      <a:endParaRPr lang="en-CA" sz="1600" b="0" i="0" u="none" strike="noStrike" dirty="0">
                        <a:solidFill>
                          <a:srgbClr val="000000"/>
                        </a:solidFill>
                        <a:effectLst/>
                        <a:latin typeface="Calibri" panose="020F0502020204030204" pitchFamily="34" charset="0"/>
                      </a:endParaRPr>
                    </a:p>
                  </a:txBody>
                  <a:tcPr marL="5557" marR="5557" marT="5557" marB="0" anchor="b"/>
                </a:tc>
                <a:extLst>
                  <a:ext uri="{0D108BD9-81ED-4DB2-BD59-A6C34878D82A}">
                    <a16:rowId xmlns:a16="http://schemas.microsoft.com/office/drawing/2014/main" xmlns="" val="431039799"/>
                  </a:ext>
                </a:extLst>
              </a:tr>
              <a:tr h="217766">
                <a:tc>
                  <a:txBody>
                    <a:bodyPr/>
                    <a:lstStyle/>
                    <a:p>
                      <a:pPr algn="l" fontAlgn="b"/>
                      <a:r>
                        <a:rPr lang="en-CA" sz="1600" u="none" strike="noStrike">
                          <a:effectLst/>
                        </a:rPr>
                        <a:t> </a:t>
                      </a:r>
                      <a:endParaRPr lang="en-CA" sz="1600" b="0" i="0" u="none" strike="noStrike">
                        <a:solidFill>
                          <a:srgbClr val="000000"/>
                        </a:solidFill>
                        <a:effectLst/>
                        <a:latin typeface="Calibri" panose="020F0502020204030204" pitchFamily="34" charset="0"/>
                      </a:endParaRPr>
                    </a:p>
                  </a:txBody>
                  <a:tcPr marL="5557" marR="5557" marT="5557" marB="0" anchor="b"/>
                </a:tc>
                <a:tc>
                  <a:txBody>
                    <a:bodyPr/>
                    <a:lstStyle/>
                    <a:p>
                      <a:pPr algn="l" fontAlgn="b"/>
                      <a:r>
                        <a:rPr lang="en-CA" sz="1600" u="none" strike="noStrike" dirty="0">
                          <a:effectLst/>
                        </a:rPr>
                        <a:t>Export and import</a:t>
                      </a:r>
                      <a:endParaRPr lang="en-CA" sz="1600" b="0" i="0" u="none" strike="noStrike" dirty="0">
                        <a:solidFill>
                          <a:srgbClr val="000000"/>
                        </a:solidFill>
                        <a:effectLst/>
                        <a:latin typeface="Calibri" panose="020F0502020204030204" pitchFamily="34" charset="0"/>
                      </a:endParaRPr>
                    </a:p>
                  </a:txBody>
                  <a:tcPr marL="5557" marR="5557" marT="5557" marB="0" anchor="b"/>
                </a:tc>
                <a:extLst>
                  <a:ext uri="{0D108BD9-81ED-4DB2-BD59-A6C34878D82A}">
                    <a16:rowId xmlns:a16="http://schemas.microsoft.com/office/drawing/2014/main" xmlns="" val="3145469093"/>
                  </a:ext>
                </a:extLst>
              </a:tr>
              <a:tr h="217766">
                <a:tc>
                  <a:txBody>
                    <a:bodyPr/>
                    <a:lstStyle/>
                    <a:p>
                      <a:pPr algn="l" fontAlgn="b"/>
                      <a:r>
                        <a:rPr lang="en-CA" sz="1600" u="none" strike="noStrike">
                          <a:effectLst/>
                        </a:rPr>
                        <a:t> </a:t>
                      </a:r>
                      <a:endParaRPr lang="en-CA" sz="1600" b="0" i="0" u="none" strike="noStrike">
                        <a:solidFill>
                          <a:srgbClr val="000000"/>
                        </a:solidFill>
                        <a:effectLst/>
                        <a:latin typeface="Calibri" panose="020F0502020204030204" pitchFamily="34" charset="0"/>
                      </a:endParaRPr>
                    </a:p>
                  </a:txBody>
                  <a:tcPr marL="5557" marR="5557" marT="5557" marB="0" anchor="b"/>
                </a:tc>
                <a:tc>
                  <a:txBody>
                    <a:bodyPr/>
                    <a:lstStyle/>
                    <a:p>
                      <a:pPr algn="l" fontAlgn="b"/>
                      <a:r>
                        <a:rPr lang="en-CA" sz="1600" u="none" strike="noStrike" dirty="0">
                          <a:effectLst/>
                        </a:rPr>
                        <a:t>Fishing as % household income</a:t>
                      </a:r>
                      <a:endParaRPr lang="en-CA" sz="1600" b="0" i="0" u="none" strike="noStrike" dirty="0">
                        <a:solidFill>
                          <a:srgbClr val="000000"/>
                        </a:solidFill>
                        <a:effectLst/>
                        <a:latin typeface="Calibri" panose="020F0502020204030204" pitchFamily="34" charset="0"/>
                      </a:endParaRPr>
                    </a:p>
                  </a:txBody>
                  <a:tcPr marL="5557" marR="5557" marT="5557" marB="0" anchor="b"/>
                </a:tc>
                <a:extLst>
                  <a:ext uri="{0D108BD9-81ED-4DB2-BD59-A6C34878D82A}">
                    <a16:rowId xmlns:a16="http://schemas.microsoft.com/office/drawing/2014/main" xmlns="" val="2250526991"/>
                  </a:ext>
                </a:extLst>
              </a:tr>
              <a:tr h="217766">
                <a:tc>
                  <a:txBody>
                    <a:bodyPr/>
                    <a:lstStyle/>
                    <a:p>
                      <a:pPr algn="l" fontAlgn="b"/>
                      <a:r>
                        <a:rPr lang="en-CA" sz="1600" b="1" u="none" strike="noStrike">
                          <a:effectLst/>
                        </a:rPr>
                        <a:t> </a:t>
                      </a:r>
                      <a:endParaRPr lang="en-CA" sz="1600" b="1" i="0" u="none" strike="noStrike">
                        <a:solidFill>
                          <a:srgbClr val="000000"/>
                        </a:solidFill>
                        <a:effectLst/>
                        <a:latin typeface="Calibri" panose="020F0502020204030204" pitchFamily="34" charset="0"/>
                      </a:endParaRPr>
                    </a:p>
                  </a:txBody>
                  <a:tcPr marL="5557" marR="5557" marT="5557" marB="0" anchor="b"/>
                </a:tc>
                <a:tc>
                  <a:txBody>
                    <a:bodyPr/>
                    <a:lstStyle/>
                    <a:p>
                      <a:pPr algn="l" fontAlgn="b"/>
                      <a:r>
                        <a:rPr lang="en-CA" sz="1600" u="none" strike="noStrike" dirty="0">
                          <a:effectLst/>
                        </a:rPr>
                        <a:t> Loss and damage, etc. </a:t>
                      </a:r>
                      <a:endParaRPr lang="en-CA" sz="1600" b="0" i="0" u="none" strike="noStrike" dirty="0">
                        <a:solidFill>
                          <a:srgbClr val="000000"/>
                        </a:solidFill>
                        <a:effectLst/>
                        <a:latin typeface="Calibri" panose="020F0502020204030204" pitchFamily="34" charset="0"/>
                      </a:endParaRPr>
                    </a:p>
                  </a:txBody>
                  <a:tcPr marL="5557" marR="5557" marT="5557" marB="0" anchor="b"/>
                </a:tc>
                <a:extLst>
                  <a:ext uri="{0D108BD9-81ED-4DB2-BD59-A6C34878D82A}">
                    <a16:rowId xmlns:a16="http://schemas.microsoft.com/office/drawing/2014/main" xmlns="" val="3750604299"/>
                  </a:ext>
                </a:extLst>
              </a:tr>
              <a:tr h="217766">
                <a:tc>
                  <a:txBody>
                    <a:bodyPr/>
                    <a:lstStyle/>
                    <a:p>
                      <a:pPr algn="l" fontAlgn="b"/>
                      <a:r>
                        <a:rPr lang="en-CA" sz="1600" b="1" u="none" strike="noStrike" dirty="0">
                          <a:effectLst/>
                        </a:rPr>
                        <a:t>Post -harvest (processing and marketing)</a:t>
                      </a:r>
                      <a:endParaRPr lang="en-CA" sz="1600" b="1" i="0" u="none" strike="noStrike" dirty="0">
                        <a:solidFill>
                          <a:srgbClr val="000000"/>
                        </a:solidFill>
                        <a:effectLst/>
                        <a:latin typeface="Calibri" panose="020F0502020204030204" pitchFamily="34" charset="0"/>
                      </a:endParaRPr>
                    </a:p>
                  </a:txBody>
                  <a:tcPr marL="5557" marR="5557" marT="5557" marB="0" anchor="b"/>
                </a:tc>
                <a:tc>
                  <a:txBody>
                    <a:bodyPr/>
                    <a:lstStyle/>
                    <a:p>
                      <a:pPr algn="l" fontAlgn="b"/>
                      <a:r>
                        <a:rPr lang="en-CA" sz="1600" u="none" strike="noStrike" dirty="0">
                          <a:effectLst/>
                        </a:rPr>
                        <a:t>Landed value</a:t>
                      </a:r>
                      <a:endParaRPr lang="en-CA" sz="1600" b="0" i="0" u="none" strike="noStrike" dirty="0">
                        <a:solidFill>
                          <a:srgbClr val="000000"/>
                        </a:solidFill>
                        <a:effectLst/>
                        <a:latin typeface="Calibri" panose="020F0502020204030204" pitchFamily="34" charset="0"/>
                      </a:endParaRPr>
                    </a:p>
                  </a:txBody>
                  <a:tcPr marL="5557" marR="5557" marT="5557" marB="0" anchor="b"/>
                </a:tc>
                <a:extLst>
                  <a:ext uri="{0D108BD9-81ED-4DB2-BD59-A6C34878D82A}">
                    <a16:rowId xmlns:a16="http://schemas.microsoft.com/office/drawing/2014/main" xmlns="" val="727165746"/>
                  </a:ext>
                </a:extLst>
              </a:tr>
              <a:tr h="217766">
                <a:tc>
                  <a:txBody>
                    <a:bodyPr/>
                    <a:lstStyle/>
                    <a:p>
                      <a:pPr algn="l" fontAlgn="b"/>
                      <a:r>
                        <a:rPr lang="en-CA" sz="1600" u="none" strike="noStrike">
                          <a:effectLst/>
                        </a:rPr>
                        <a:t> </a:t>
                      </a:r>
                      <a:endParaRPr lang="en-CA" sz="1600" b="0" i="0" u="none" strike="noStrike">
                        <a:solidFill>
                          <a:srgbClr val="000000"/>
                        </a:solidFill>
                        <a:effectLst/>
                        <a:latin typeface="Calibri" panose="020F0502020204030204" pitchFamily="34" charset="0"/>
                      </a:endParaRPr>
                    </a:p>
                  </a:txBody>
                  <a:tcPr marL="5557" marR="5557" marT="5557" marB="0" anchor="b"/>
                </a:tc>
                <a:tc>
                  <a:txBody>
                    <a:bodyPr/>
                    <a:lstStyle/>
                    <a:p>
                      <a:pPr algn="l" fontAlgn="b"/>
                      <a:r>
                        <a:rPr lang="en-CA" sz="1600" u="none" strike="noStrike" dirty="0">
                          <a:effectLst/>
                        </a:rPr>
                        <a:t>Ex vessel price</a:t>
                      </a:r>
                      <a:endParaRPr lang="en-CA" sz="1600" b="0" i="0" u="none" strike="noStrike" dirty="0">
                        <a:solidFill>
                          <a:srgbClr val="000000"/>
                        </a:solidFill>
                        <a:effectLst/>
                        <a:latin typeface="Calibri" panose="020F0502020204030204" pitchFamily="34" charset="0"/>
                      </a:endParaRPr>
                    </a:p>
                  </a:txBody>
                  <a:tcPr marL="5557" marR="5557" marT="5557" marB="0" anchor="b"/>
                </a:tc>
                <a:extLst>
                  <a:ext uri="{0D108BD9-81ED-4DB2-BD59-A6C34878D82A}">
                    <a16:rowId xmlns:a16="http://schemas.microsoft.com/office/drawing/2014/main" xmlns="" val="2927205288"/>
                  </a:ext>
                </a:extLst>
              </a:tr>
              <a:tr h="217766">
                <a:tc>
                  <a:txBody>
                    <a:bodyPr/>
                    <a:lstStyle/>
                    <a:p>
                      <a:pPr algn="l" fontAlgn="b"/>
                      <a:r>
                        <a:rPr lang="en-CA" sz="1600" u="none" strike="noStrike">
                          <a:effectLst/>
                        </a:rPr>
                        <a:t> </a:t>
                      </a:r>
                      <a:endParaRPr lang="en-CA" sz="1600" b="0" i="0" u="none" strike="noStrike">
                        <a:solidFill>
                          <a:srgbClr val="000000"/>
                        </a:solidFill>
                        <a:effectLst/>
                        <a:latin typeface="Calibri" panose="020F0502020204030204" pitchFamily="34" charset="0"/>
                      </a:endParaRPr>
                    </a:p>
                  </a:txBody>
                  <a:tcPr marL="5557" marR="5557" marT="5557" marB="0" anchor="b"/>
                </a:tc>
                <a:tc>
                  <a:txBody>
                    <a:bodyPr/>
                    <a:lstStyle/>
                    <a:p>
                      <a:pPr algn="l" fontAlgn="b"/>
                      <a:r>
                        <a:rPr lang="en-CA" sz="1600" u="none" strike="noStrike" dirty="0">
                          <a:effectLst/>
                        </a:rPr>
                        <a:t>Viability (economic/profitability/</a:t>
                      </a:r>
                      <a:r>
                        <a:rPr lang="en-CA" sz="1600" u="none" strike="noStrike" dirty="0" err="1">
                          <a:effectLst/>
                        </a:rPr>
                        <a:t>ect</a:t>
                      </a:r>
                      <a:r>
                        <a:rPr lang="en-CA" sz="1600" u="none" strike="noStrike" dirty="0">
                          <a:effectLst/>
                        </a:rPr>
                        <a:t>.)</a:t>
                      </a:r>
                      <a:endParaRPr lang="en-CA" sz="1600" b="0" i="0" u="none" strike="noStrike" dirty="0">
                        <a:solidFill>
                          <a:srgbClr val="000000"/>
                        </a:solidFill>
                        <a:effectLst/>
                        <a:latin typeface="Calibri" panose="020F0502020204030204" pitchFamily="34" charset="0"/>
                      </a:endParaRPr>
                    </a:p>
                  </a:txBody>
                  <a:tcPr marL="5557" marR="5557" marT="5557" marB="0" anchor="b"/>
                </a:tc>
                <a:extLst>
                  <a:ext uri="{0D108BD9-81ED-4DB2-BD59-A6C34878D82A}">
                    <a16:rowId xmlns:a16="http://schemas.microsoft.com/office/drawing/2014/main" xmlns="" val="3987531064"/>
                  </a:ext>
                </a:extLst>
              </a:tr>
              <a:tr h="217766">
                <a:tc>
                  <a:txBody>
                    <a:bodyPr/>
                    <a:lstStyle/>
                    <a:p>
                      <a:pPr algn="l" fontAlgn="b"/>
                      <a:r>
                        <a:rPr lang="en-CA" sz="1600" u="none" strike="noStrike">
                          <a:effectLst/>
                        </a:rPr>
                        <a:t> </a:t>
                      </a:r>
                      <a:endParaRPr lang="en-CA" sz="1600" b="0" i="0" u="none" strike="noStrike">
                        <a:solidFill>
                          <a:srgbClr val="000000"/>
                        </a:solidFill>
                        <a:effectLst/>
                        <a:latin typeface="Calibri" panose="020F0502020204030204" pitchFamily="34" charset="0"/>
                      </a:endParaRPr>
                    </a:p>
                  </a:txBody>
                  <a:tcPr marL="5557" marR="5557" marT="5557" marB="0" anchor="b"/>
                </a:tc>
                <a:tc>
                  <a:txBody>
                    <a:bodyPr/>
                    <a:lstStyle/>
                    <a:p>
                      <a:pPr algn="l" fontAlgn="b"/>
                      <a:r>
                        <a:rPr lang="en-CA" sz="1600" u="none" strike="noStrike" dirty="0">
                          <a:effectLst/>
                        </a:rPr>
                        <a:t>Operational cost</a:t>
                      </a:r>
                      <a:endParaRPr lang="en-CA" sz="1600" b="0" i="0" u="none" strike="noStrike" dirty="0">
                        <a:solidFill>
                          <a:srgbClr val="000000"/>
                        </a:solidFill>
                        <a:effectLst/>
                        <a:latin typeface="Calibri" panose="020F0502020204030204" pitchFamily="34" charset="0"/>
                      </a:endParaRPr>
                    </a:p>
                  </a:txBody>
                  <a:tcPr marL="5557" marR="5557" marT="5557" marB="0" anchor="b"/>
                </a:tc>
                <a:extLst>
                  <a:ext uri="{0D108BD9-81ED-4DB2-BD59-A6C34878D82A}">
                    <a16:rowId xmlns:a16="http://schemas.microsoft.com/office/drawing/2014/main" xmlns="" val="2812802961"/>
                  </a:ext>
                </a:extLst>
              </a:tr>
              <a:tr h="217766">
                <a:tc>
                  <a:txBody>
                    <a:bodyPr/>
                    <a:lstStyle/>
                    <a:p>
                      <a:pPr algn="l" fontAlgn="b"/>
                      <a:r>
                        <a:rPr lang="en-CA" sz="1600" u="none" strike="noStrike">
                          <a:effectLst/>
                        </a:rPr>
                        <a:t> </a:t>
                      </a:r>
                      <a:endParaRPr lang="en-CA" sz="1600" b="0" i="0" u="none" strike="noStrike">
                        <a:solidFill>
                          <a:srgbClr val="000000"/>
                        </a:solidFill>
                        <a:effectLst/>
                        <a:latin typeface="Calibri" panose="020F0502020204030204" pitchFamily="34" charset="0"/>
                      </a:endParaRPr>
                    </a:p>
                  </a:txBody>
                  <a:tcPr marL="5557" marR="5557" marT="5557" marB="0" anchor="b"/>
                </a:tc>
                <a:tc>
                  <a:txBody>
                    <a:bodyPr/>
                    <a:lstStyle/>
                    <a:p>
                      <a:pPr algn="l" fontAlgn="b"/>
                      <a:r>
                        <a:rPr lang="en-CA" sz="1600" u="none" strike="noStrike" dirty="0">
                          <a:effectLst/>
                        </a:rPr>
                        <a:t>ROI</a:t>
                      </a:r>
                      <a:endParaRPr lang="en-CA" sz="1600" b="0" i="0" u="none" strike="noStrike" dirty="0">
                        <a:solidFill>
                          <a:srgbClr val="000000"/>
                        </a:solidFill>
                        <a:effectLst/>
                        <a:latin typeface="Calibri" panose="020F0502020204030204" pitchFamily="34" charset="0"/>
                      </a:endParaRPr>
                    </a:p>
                  </a:txBody>
                  <a:tcPr marL="5557" marR="5557" marT="5557" marB="0" anchor="b"/>
                </a:tc>
                <a:extLst>
                  <a:ext uri="{0D108BD9-81ED-4DB2-BD59-A6C34878D82A}">
                    <a16:rowId xmlns:a16="http://schemas.microsoft.com/office/drawing/2014/main" xmlns="" val="2356651186"/>
                  </a:ext>
                </a:extLst>
              </a:tr>
              <a:tr h="217766">
                <a:tc>
                  <a:txBody>
                    <a:bodyPr/>
                    <a:lstStyle/>
                    <a:p>
                      <a:pPr algn="l" fontAlgn="b"/>
                      <a:r>
                        <a:rPr lang="en-CA" sz="1600" u="none" strike="noStrike">
                          <a:effectLst/>
                        </a:rPr>
                        <a:t> </a:t>
                      </a:r>
                      <a:endParaRPr lang="en-CA" sz="1600" b="0" i="0" u="none" strike="noStrike">
                        <a:solidFill>
                          <a:srgbClr val="000000"/>
                        </a:solidFill>
                        <a:effectLst/>
                        <a:latin typeface="Calibri" panose="020F0502020204030204" pitchFamily="34" charset="0"/>
                      </a:endParaRPr>
                    </a:p>
                  </a:txBody>
                  <a:tcPr marL="5557" marR="5557" marT="5557" marB="0" anchor="b"/>
                </a:tc>
                <a:tc>
                  <a:txBody>
                    <a:bodyPr/>
                    <a:lstStyle/>
                    <a:p>
                      <a:pPr algn="l" fontAlgn="b"/>
                      <a:r>
                        <a:rPr lang="en-CA" sz="1600" u="none" strike="noStrike" dirty="0">
                          <a:effectLst/>
                        </a:rPr>
                        <a:t>% value addition</a:t>
                      </a:r>
                      <a:endParaRPr lang="en-CA" sz="1600" b="0" i="0" u="none" strike="noStrike" dirty="0">
                        <a:solidFill>
                          <a:srgbClr val="000000"/>
                        </a:solidFill>
                        <a:effectLst/>
                        <a:latin typeface="Calibri" panose="020F0502020204030204" pitchFamily="34" charset="0"/>
                      </a:endParaRPr>
                    </a:p>
                  </a:txBody>
                  <a:tcPr marL="5557" marR="5557" marT="5557" marB="0" anchor="b"/>
                </a:tc>
                <a:extLst>
                  <a:ext uri="{0D108BD9-81ED-4DB2-BD59-A6C34878D82A}">
                    <a16:rowId xmlns:a16="http://schemas.microsoft.com/office/drawing/2014/main" xmlns="" val="1861514913"/>
                  </a:ext>
                </a:extLst>
              </a:tr>
              <a:tr h="217766">
                <a:tc>
                  <a:txBody>
                    <a:bodyPr/>
                    <a:lstStyle/>
                    <a:p>
                      <a:pPr algn="l" fontAlgn="b"/>
                      <a:r>
                        <a:rPr lang="en-CA" sz="1600" u="none" strike="noStrike">
                          <a:effectLst/>
                        </a:rPr>
                        <a:t> </a:t>
                      </a:r>
                      <a:endParaRPr lang="en-CA" sz="1600" b="0" i="0" u="none" strike="noStrike">
                        <a:solidFill>
                          <a:srgbClr val="000000"/>
                        </a:solidFill>
                        <a:effectLst/>
                        <a:latin typeface="Calibri" panose="020F0502020204030204" pitchFamily="34" charset="0"/>
                      </a:endParaRPr>
                    </a:p>
                  </a:txBody>
                  <a:tcPr marL="5557" marR="5557" marT="5557" marB="0" anchor="b"/>
                </a:tc>
                <a:tc>
                  <a:txBody>
                    <a:bodyPr/>
                    <a:lstStyle/>
                    <a:p>
                      <a:pPr algn="l" fontAlgn="b"/>
                      <a:r>
                        <a:rPr lang="en-CA" sz="1600" u="none" strike="noStrike" dirty="0">
                          <a:effectLst/>
                        </a:rPr>
                        <a:t>Market destinations, etc.</a:t>
                      </a:r>
                      <a:endParaRPr lang="en-CA" sz="1600" b="0" i="0" u="none" strike="noStrike" dirty="0">
                        <a:solidFill>
                          <a:srgbClr val="000000"/>
                        </a:solidFill>
                        <a:effectLst/>
                        <a:latin typeface="Calibri" panose="020F0502020204030204" pitchFamily="34" charset="0"/>
                      </a:endParaRPr>
                    </a:p>
                  </a:txBody>
                  <a:tcPr marL="5557" marR="5557" marT="5557" marB="0" anchor="b"/>
                </a:tc>
                <a:extLst>
                  <a:ext uri="{0D108BD9-81ED-4DB2-BD59-A6C34878D82A}">
                    <a16:rowId xmlns:a16="http://schemas.microsoft.com/office/drawing/2014/main" xmlns="" val="2884044311"/>
                  </a:ext>
                </a:extLst>
              </a:tr>
              <a:tr h="217766">
                <a:tc>
                  <a:txBody>
                    <a:bodyPr/>
                    <a:lstStyle/>
                    <a:p>
                      <a:pPr algn="l" fontAlgn="b"/>
                      <a:r>
                        <a:rPr lang="en-CA" sz="1600" u="none" strike="noStrike">
                          <a:effectLst/>
                        </a:rPr>
                        <a:t> </a:t>
                      </a:r>
                      <a:endParaRPr lang="en-CA" sz="1600" b="0" i="0" u="none" strike="noStrike">
                        <a:solidFill>
                          <a:srgbClr val="000000"/>
                        </a:solidFill>
                        <a:effectLst/>
                        <a:latin typeface="Calibri" panose="020F0502020204030204" pitchFamily="34" charset="0"/>
                      </a:endParaRPr>
                    </a:p>
                  </a:txBody>
                  <a:tcPr marL="5557" marR="5557" marT="5557" marB="0" anchor="b"/>
                </a:tc>
                <a:tc>
                  <a:txBody>
                    <a:bodyPr/>
                    <a:lstStyle/>
                    <a:p>
                      <a:pPr algn="l" fontAlgn="b"/>
                      <a:r>
                        <a:rPr lang="en-CA" sz="1600" u="none" strike="noStrike" dirty="0">
                          <a:effectLst/>
                        </a:rPr>
                        <a:t> </a:t>
                      </a:r>
                      <a:endParaRPr lang="en-CA" sz="1600" b="0" i="0" u="none" strike="noStrike" dirty="0">
                        <a:solidFill>
                          <a:srgbClr val="000000"/>
                        </a:solidFill>
                        <a:effectLst/>
                        <a:latin typeface="Calibri" panose="020F0502020204030204" pitchFamily="34" charset="0"/>
                      </a:endParaRPr>
                    </a:p>
                  </a:txBody>
                  <a:tcPr marL="5557" marR="5557" marT="5557" marB="0" anchor="b"/>
                </a:tc>
                <a:extLst>
                  <a:ext uri="{0D108BD9-81ED-4DB2-BD59-A6C34878D82A}">
                    <a16:rowId xmlns:a16="http://schemas.microsoft.com/office/drawing/2014/main" xmlns="" val="3143537344"/>
                  </a:ext>
                </a:extLst>
              </a:tr>
            </a:tbl>
          </a:graphicData>
        </a:graphic>
      </p:graphicFrame>
    </p:spTree>
    <p:extLst>
      <p:ext uri="{BB962C8B-B14F-4D97-AF65-F5344CB8AC3E}">
        <p14:creationId xmlns:p14="http://schemas.microsoft.com/office/powerpoint/2010/main" val="2768331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xmlns="" id="{C8F10CB3-3B5E-4C7A-98CF-B87454DDFA3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xmlns="" id="{B905CDE4-B751-4B3E-B625-6E59F890341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xmlns="" id="{08108C16-F4C0-44AA-999D-17BD39219B2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xmlns="" id="{07977D39-626F-40D7-B00F-16E02602DD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xmlns="" id="{82C82826-FCBA-4D70-B6CC-5E73443C9E3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2961" r="44290" b="4"/>
          <a:stretch/>
        </p:blipFill>
        <p:spPr>
          <a:xfrm>
            <a:off x="5680087" y="361702"/>
            <a:ext cx="1856232" cy="1856232"/>
          </a:xfrm>
          <a:custGeom>
            <a:avLst/>
            <a:gdLst>
              <a:gd name="connsiteX0" fmla="*/ 978408 w 1956816"/>
              <a:gd name="connsiteY0" fmla="*/ 0 h 1956816"/>
              <a:gd name="connsiteX1" fmla="*/ 1956816 w 1956816"/>
              <a:gd name="connsiteY1" fmla="*/ 978408 h 1956816"/>
              <a:gd name="connsiteX2" fmla="*/ 978408 w 1956816"/>
              <a:gd name="connsiteY2" fmla="*/ 1956816 h 1956816"/>
              <a:gd name="connsiteX3" fmla="*/ 0 w 1956816"/>
              <a:gd name="connsiteY3" fmla="*/ 978408 h 1956816"/>
              <a:gd name="connsiteX4" fmla="*/ 978408 w 1956816"/>
              <a:gd name="connsiteY4" fmla="*/ 0 h 195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pic>
        <p:nvPicPr>
          <p:cNvPr id="10" name="Picture 9" descr="A close up of a fish&#10;&#10;Description generated with very high confidence">
            <a:extLst>
              <a:ext uri="{FF2B5EF4-FFF2-40B4-BE49-F238E27FC236}">
                <a16:creationId xmlns:a16="http://schemas.microsoft.com/office/drawing/2014/main" xmlns="" id="{E2B211BD-54F9-46E3-BD3E-32CD9C6B2D6A}"/>
              </a:ext>
            </a:extLst>
          </p:cNvPr>
          <p:cNvPicPr>
            <a:picLocks noChangeAspect="1"/>
          </p:cNvPicPr>
          <p:nvPr/>
        </p:nvPicPr>
        <p:blipFill rotWithShape="1">
          <a:blip r:embed="rId3">
            <a:extLst>
              <a:ext uri="{28A0092B-C50C-407E-A947-70E740481C1C}">
                <a14:useLocalDpi xmlns:a14="http://schemas.microsoft.com/office/drawing/2010/main" val="0"/>
              </a:ext>
            </a:extLst>
          </a:blip>
          <a:srcRect l="28893" r="12855" b="-3"/>
          <a:stretch/>
        </p:blipFill>
        <p:spPr>
          <a:xfrm>
            <a:off x="5838252" y="2667569"/>
            <a:ext cx="2743200" cy="2743200"/>
          </a:xfrm>
          <a:custGeom>
            <a:avLst/>
            <a:gdLst>
              <a:gd name="connsiteX0" fmla="*/ 1417320 w 2834640"/>
              <a:gd name="connsiteY0" fmla="*/ 0 h 2834640"/>
              <a:gd name="connsiteX1" fmla="*/ 2834640 w 2834640"/>
              <a:gd name="connsiteY1" fmla="*/ 1417320 h 2834640"/>
              <a:gd name="connsiteX2" fmla="*/ 1417320 w 2834640"/>
              <a:gd name="connsiteY2" fmla="*/ 2834640 h 2834640"/>
              <a:gd name="connsiteX3" fmla="*/ 0 w 2834640"/>
              <a:gd name="connsiteY3" fmla="*/ 1417320 h 2834640"/>
              <a:gd name="connsiteX4" fmla="*/ 1417320 w 2834640"/>
              <a:gd name="connsiteY4" fmla="*/ 0 h 283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8" name="Picture 7" descr="A close up of a sign&#10;&#10;Description generated with very high confidence">
            <a:extLst>
              <a:ext uri="{FF2B5EF4-FFF2-40B4-BE49-F238E27FC236}">
                <a16:creationId xmlns:a16="http://schemas.microsoft.com/office/drawing/2014/main" xmlns="" id="{DADFEC30-ABAF-4FE9-A668-E2852CBEAE01}"/>
              </a:ext>
            </a:extLst>
          </p:cNvPr>
          <p:cNvPicPr>
            <a:picLocks noChangeAspect="1"/>
          </p:cNvPicPr>
          <p:nvPr/>
        </p:nvPicPr>
        <p:blipFill rotWithShape="1">
          <a:blip r:embed="rId4">
            <a:extLst>
              <a:ext uri="{28A0092B-C50C-407E-A947-70E740481C1C}">
                <a14:useLocalDpi xmlns:a14="http://schemas.microsoft.com/office/drawing/2010/main" val="0"/>
              </a:ext>
            </a:extLst>
          </a:blip>
          <a:srcRect t="11351" r="-4" b="25116"/>
          <a:stretch/>
        </p:blipFill>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pic>
        <p:nvPicPr>
          <p:cNvPr id="11" name="Picture 7">
            <a:extLst>
              <a:ext uri="{FF2B5EF4-FFF2-40B4-BE49-F238E27FC236}">
                <a16:creationId xmlns:a16="http://schemas.microsoft.com/office/drawing/2014/main" xmlns="" id="{FDD60C8C-FCD3-47F0-A1CB-1D89940809B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32" r="12785" b="2"/>
          <a:stretch/>
        </p:blipFill>
        <p:spPr bwMode="auto">
          <a:xfrm>
            <a:off x="8402974" y="2"/>
            <a:ext cx="3857265" cy="3234517"/>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D91BB704-8E09-48A1-BFEE-7C96ED4266B6}"/>
              </a:ext>
            </a:extLst>
          </p:cNvPr>
          <p:cNvSpPr>
            <a:spLocks noGrp="1"/>
          </p:cNvSpPr>
          <p:nvPr>
            <p:ph type="title"/>
          </p:nvPr>
        </p:nvSpPr>
        <p:spPr>
          <a:xfrm>
            <a:off x="93176" y="324569"/>
            <a:ext cx="5658696" cy="1325563"/>
          </a:xfrm>
        </p:spPr>
        <p:txBody>
          <a:bodyPr vert="horz" lIns="91440" tIns="45720" rIns="91440" bIns="45720" rtlCol="0" anchor="ctr">
            <a:normAutofit fontScale="90000"/>
          </a:bodyPr>
          <a:lstStyle/>
          <a:p>
            <a:r>
              <a:rPr lang="en-US" sz="3400" kern="1200" dirty="0">
                <a:solidFill>
                  <a:srgbClr val="FFC000"/>
                </a:solidFill>
                <a:latin typeface="Arial" panose="020B0604020202020204" pitchFamily="34" charset="0"/>
                <a:cs typeface="Arial" panose="020B0604020202020204" pitchFamily="34" charset="0"/>
              </a:rPr>
              <a:t>So what? Entry points, BMPs, and innovative  interventions</a:t>
            </a:r>
          </a:p>
        </p:txBody>
      </p:sp>
      <p:sp>
        <p:nvSpPr>
          <p:cNvPr id="4" name="Text Placeholder 3">
            <a:extLst>
              <a:ext uri="{FF2B5EF4-FFF2-40B4-BE49-F238E27FC236}">
                <a16:creationId xmlns:a16="http://schemas.microsoft.com/office/drawing/2014/main" xmlns="" id="{F96D9760-F72F-436A-B744-A2CEC5B620C7}"/>
              </a:ext>
            </a:extLst>
          </p:cNvPr>
          <p:cNvSpPr>
            <a:spLocks noGrp="1"/>
          </p:cNvSpPr>
          <p:nvPr>
            <p:ph type="body" sz="half" idx="2"/>
          </p:nvPr>
        </p:nvSpPr>
        <p:spPr>
          <a:xfrm>
            <a:off x="78659" y="1770765"/>
            <a:ext cx="5502508" cy="3181684"/>
          </a:xfrm>
        </p:spPr>
        <p:txBody>
          <a:bodyPr vert="horz" lIns="91440" tIns="45720" rIns="91440" bIns="45720" rtlCol="0" anchor="t">
            <a:normAutofit/>
          </a:bodyPr>
          <a:lstStyle/>
          <a:p>
            <a:pPr marL="285750" indent="-228600">
              <a:buFont typeface="Arial" panose="020B0604020202020204" pitchFamily="34" charset="0"/>
              <a:buChar char="•"/>
            </a:pPr>
            <a:r>
              <a:rPr lang="en-US" sz="1800" b="1" dirty="0"/>
              <a:t>Regional stocks agreements (e.g. PNA, IPHC) </a:t>
            </a:r>
          </a:p>
          <a:p>
            <a:pPr marL="285750" indent="-228600">
              <a:buFont typeface="Arial" panose="020B0604020202020204" pitchFamily="34" charset="0"/>
              <a:buChar char="•"/>
            </a:pPr>
            <a:r>
              <a:rPr lang="en-US" sz="1800" b="1" dirty="0"/>
              <a:t>Synergies and complementarities – NAPs + ICZM</a:t>
            </a:r>
          </a:p>
          <a:p>
            <a:pPr marL="800100" lvl="1" indent="-285750">
              <a:buFont typeface="Courier New" panose="02070309020205020404" pitchFamily="49" charset="0"/>
              <a:buChar char="o"/>
            </a:pPr>
            <a:r>
              <a:rPr lang="en-US" sz="1600" b="1" dirty="0"/>
              <a:t>Hard and soft coastal interventions</a:t>
            </a:r>
          </a:p>
          <a:p>
            <a:pPr marL="285750" indent="-228600">
              <a:buFont typeface="Arial" panose="020B0604020202020204" pitchFamily="34" charset="0"/>
              <a:buChar char="•"/>
            </a:pPr>
            <a:r>
              <a:rPr lang="en-US" sz="1800" b="1" dirty="0"/>
              <a:t>PPP for insurance and loss and damage </a:t>
            </a:r>
          </a:p>
          <a:p>
            <a:pPr marL="285750" indent="-228600">
              <a:buFont typeface="Arial" panose="020B0604020202020204" pitchFamily="34" charset="0"/>
              <a:buChar char="•"/>
            </a:pPr>
            <a:r>
              <a:rPr lang="en-US" sz="1800" b="1" dirty="0"/>
              <a:t>Fiscal incentives and inclusive policy instruments </a:t>
            </a:r>
          </a:p>
          <a:p>
            <a:pPr marL="285750" indent="-228600">
              <a:buFont typeface="Arial" panose="020B0604020202020204" pitchFamily="34" charset="0"/>
              <a:buChar char="•"/>
            </a:pPr>
            <a:r>
              <a:rPr lang="en-US" sz="1800" b="1" dirty="0"/>
              <a:t>Fisher cooperatives as catalyst for change for stewardship &amp; eco-branding</a:t>
            </a:r>
          </a:p>
          <a:p>
            <a:pPr marL="285750" indent="-228600">
              <a:buFont typeface="Arial" panose="020B0604020202020204" pitchFamily="34" charset="0"/>
              <a:buChar char="•"/>
            </a:pPr>
            <a:r>
              <a:rPr lang="en-US" sz="1800" b="1" dirty="0"/>
              <a:t>Policy networks  &amp; co-benefits </a:t>
            </a:r>
          </a:p>
          <a:p>
            <a:pPr marL="285750" indent="-228600">
              <a:buFont typeface="Arial" panose="020B0604020202020204" pitchFamily="34" charset="0"/>
              <a:buChar char="•"/>
            </a:pPr>
            <a:r>
              <a:rPr lang="en-US" sz="1800" b="1" dirty="0"/>
              <a:t>NGOs as policy brokers </a:t>
            </a:r>
          </a:p>
        </p:txBody>
      </p:sp>
      <p:pic>
        <p:nvPicPr>
          <p:cNvPr id="13" name="Picture 12" descr="A close up of a map&#10;&#10;Description generated with very high confidence">
            <a:extLst>
              <a:ext uri="{FF2B5EF4-FFF2-40B4-BE49-F238E27FC236}">
                <a16:creationId xmlns:a16="http://schemas.microsoft.com/office/drawing/2014/main" xmlns="" id="{000CC5B9-EF1E-43F6-8C4B-FC3615C77A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44643" y="5055161"/>
            <a:ext cx="2326638" cy="1746802"/>
          </a:xfrm>
          <a:prstGeom prst="rect">
            <a:avLst/>
          </a:prstGeom>
        </p:spPr>
      </p:pic>
      <p:pic>
        <p:nvPicPr>
          <p:cNvPr id="15" name="Picture 14" descr="A close up of a logo&#10;&#10;Description generated with very high confidence">
            <a:extLst>
              <a:ext uri="{FF2B5EF4-FFF2-40B4-BE49-F238E27FC236}">
                <a16:creationId xmlns:a16="http://schemas.microsoft.com/office/drawing/2014/main" xmlns="" id="{36860CE0-B5D6-434C-ABD8-2A8D2D404F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6862" y="5178592"/>
            <a:ext cx="1594086" cy="1606278"/>
          </a:xfrm>
          <a:prstGeom prst="rect">
            <a:avLst/>
          </a:prstGeom>
        </p:spPr>
      </p:pic>
    </p:spTree>
    <p:extLst>
      <p:ext uri="{BB962C8B-B14F-4D97-AF65-F5344CB8AC3E}">
        <p14:creationId xmlns:p14="http://schemas.microsoft.com/office/powerpoint/2010/main" val="242590570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094C3617-F892-450B-84D4-87DDAAEED63E}"/>
              </a:ext>
            </a:extLst>
          </p:cNvPr>
          <p:cNvGraphicFramePr/>
          <p:nvPr>
            <p:extLst>
              <p:ext uri="{D42A27DB-BD31-4B8C-83A1-F6EECF244321}">
                <p14:modId xmlns:p14="http://schemas.microsoft.com/office/powerpoint/2010/main" val="4054946991"/>
              </p:ext>
            </p:extLst>
          </p:nvPr>
        </p:nvGraphicFramePr>
        <p:xfrm>
          <a:off x="239700" y="470518"/>
          <a:ext cx="11535052" cy="5667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xmlns="" id="{42A8AACA-1A77-44FA-8B97-8FE949281FE4}"/>
              </a:ext>
            </a:extLst>
          </p:cNvPr>
          <p:cNvSpPr/>
          <p:nvPr/>
        </p:nvSpPr>
        <p:spPr>
          <a:xfrm>
            <a:off x="799661" y="39571"/>
            <a:ext cx="10310792" cy="584775"/>
          </a:xfrm>
          <a:prstGeom prst="rect">
            <a:avLst/>
          </a:prstGeom>
        </p:spPr>
        <p:txBody>
          <a:bodyPr wrap="square">
            <a:spAutoFit/>
          </a:bodyPr>
          <a:lstStyle/>
          <a:p>
            <a:r>
              <a:rPr lang="en-CA" sz="3200" b="1" dirty="0">
                <a:solidFill>
                  <a:srgbClr val="003232"/>
                </a:solidFill>
                <a:latin typeface="Calibri" panose="020F0502020204030204" pitchFamily="34" charset="0"/>
              </a:rPr>
              <a:t>WP1: Value Chains and Socio-Economic Impact Assessments </a:t>
            </a:r>
            <a:endParaRPr lang="en-CA" sz="3200" dirty="0"/>
          </a:p>
        </p:txBody>
      </p:sp>
    </p:spTree>
    <p:extLst>
      <p:ext uri="{BB962C8B-B14F-4D97-AF65-F5344CB8AC3E}">
        <p14:creationId xmlns:p14="http://schemas.microsoft.com/office/powerpoint/2010/main" val="261502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4559748" y="263063"/>
            <a:ext cx="6740597" cy="369332"/>
          </a:xfrm>
          <a:prstGeom prst="rect">
            <a:avLst/>
          </a:prstGeom>
          <a:noFill/>
        </p:spPr>
        <p:txBody>
          <a:bodyPr wrap="square" rtlCol="0">
            <a:spAutoFit/>
          </a:bodyPr>
          <a:lstStyle/>
          <a:p>
            <a:r>
              <a:rPr lang="en-GB" b="1" dirty="0">
                <a:latin typeface="Arial"/>
                <a:cs typeface="Arial"/>
              </a:rPr>
              <a:t>MSC Certified Maldives Pole &amp; Line Tuna – an example</a:t>
            </a:r>
          </a:p>
        </p:txBody>
      </p:sp>
      <p:pic>
        <p:nvPicPr>
          <p:cNvPr id="3" name="Picture 2"/>
          <p:cNvPicPr>
            <a:picLocks noChangeAspect="1"/>
          </p:cNvPicPr>
          <p:nvPr/>
        </p:nvPicPr>
        <p:blipFill>
          <a:blip r:embed="rId2"/>
          <a:stretch>
            <a:fillRect/>
          </a:stretch>
        </p:blipFill>
        <p:spPr>
          <a:xfrm>
            <a:off x="2478275" y="204973"/>
            <a:ext cx="2076919" cy="1486526"/>
          </a:xfrm>
          <a:prstGeom prst="rect">
            <a:avLst/>
          </a:prstGeom>
        </p:spPr>
      </p:pic>
      <p:pic>
        <p:nvPicPr>
          <p:cNvPr id="5" name="Picture 4"/>
          <p:cNvPicPr>
            <a:picLocks noChangeAspect="1"/>
          </p:cNvPicPr>
          <p:nvPr/>
        </p:nvPicPr>
        <p:blipFill>
          <a:blip r:embed="rId3"/>
          <a:stretch>
            <a:fillRect/>
          </a:stretch>
        </p:blipFill>
        <p:spPr>
          <a:xfrm>
            <a:off x="1881793" y="2014286"/>
            <a:ext cx="2673400" cy="3939356"/>
          </a:xfrm>
          <a:prstGeom prst="rect">
            <a:avLst/>
          </a:prstGeom>
        </p:spPr>
      </p:pic>
      <p:pic>
        <p:nvPicPr>
          <p:cNvPr id="6" name="Picture 5"/>
          <p:cNvPicPr>
            <a:picLocks noChangeAspect="1"/>
          </p:cNvPicPr>
          <p:nvPr/>
        </p:nvPicPr>
        <p:blipFill>
          <a:blip r:embed="rId4"/>
          <a:stretch>
            <a:fillRect/>
          </a:stretch>
        </p:blipFill>
        <p:spPr>
          <a:xfrm>
            <a:off x="5608452" y="892771"/>
            <a:ext cx="3372977" cy="2243030"/>
          </a:xfrm>
          <a:prstGeom prst="rect">
            <a:avLst/>
          </a:prstGeom>
        </p:spPr>
      </p:pic>
      <p:pic>
        <p:nvPicPr>
          <p:cNvPr id="9" name="Picture 8" descr="Tuna-sticker-skipjack.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5004149" y="3563541"/>
            <a:ext cx="1801018" cy="1801018"/>
          </a:xfrm>
          <a:prstGeom prst="rect">
            <a:avLst/>
          </a:prstGeom>
        </p:spPr>
      </p:pic>
      <p:pic>
        <p:nvPicPr>
          <p:cNvPr id="11" name="Picture 10"/>
          <p:cNvPicPr>
            <a:picLocks noChangeAspect="1"/>
          </p:cNvPicPr>
          <p:nvPr/>
        </p:nvPicPr>
        <p:blipFill>
          <a:blip r:embed="rId7"/>
          <a:stretch>
            <a:fillRect/>
          </a:stretch>
        </p:blipFill>
        <p:spPr>
          <a:xfrm rot="16200000">
            <a:off x="7832398" y="2780579"/>
            <a:ext cx="1489592" cy="2866997"/>
          </a:xfrm>
          <a:prstGeom prst="rect">
            <a:avLst/>
          </a:prstGeom>
        </p:spPr>
      </p:pic>
      <p:pic>
        <p:nvPicPr>
          <p:cNvPr id="13" name="Picture 12"/>
          <p:cNvPicPr>
            <a:picLocks noChangeAspect="1"/>
          </p:cNvPicPr>
          <p:nvPr/>
        </p:nvPicPr>
        <p:blipFill>
          <a:blip r:embed="rId8"/>
          <a:stretch>
            <a:fillRect/>
          </a:stretch>
        </p:blipFill>
        <p:spPr>
          <a:xfrm>
            <a:off x="7474898" y="5238021"/>
            <a:ext cx="2284080" cy="476896"/>
          </a:xfrm>
          <a:prstGeom prst="rect">
            <a:avLst/>
          </a:prstGeom>
        </p:spPr>
      </p:pic>
      <p:pic>
        <p:nvPicPr>
          <p:cNvPr id="16" name="Picture 15"/>
          <p:cNvPicPr>
            <a:picLocks noChangeAspect="1"/>
          </p:cNvPicPr>
          <p:nvPr/>
        </p:nvPicPr>
        <p:blipFill>
          <a:blip r:embed="rId9"/>
          <a:stretch>
            <a:fillRect/>
          </a:stretch>
        </p:blipFill>
        <p:spPr>
          <a:xfrm>
            <a:off x="6399434" y="5714918"/>
            <a:ext cx="3359544" cy="755897"/>
          </a:xfrm>
          <a:prstGeom prst="rect">
            <a:avLst/>
          </a:prstGeom>
        </p:spPr>
      </p:pic>
    </p:spTree>
    <p:extLst>
      <p:ext uri="{BB962C8B-B14F-4D97-AF65-F5344CB8AC3E}">
        <p14:creationId xmlns:p14="http://schemas.microsoft.com/office/powerpoint/2010/main" val="41737016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72189" y="297005"/>
            <a:ext cx="8045288" cy="6210962"/>
          </a:xfrm>
          <a:prstGeom prst="rect">
            <a:avLst/>
          </a:prstGeom>
        </p:spPr>
      </p:pic>
      <p:sp>
        <p:nvSpPr>
          <p:cNvPr id="6" name="TextBox 5"/>
          <p:cNvSpPr txBox="1"/>
          <p:nvPr/>
        </p:nvSpPr>
        <p:spPr>
          <a:xfrm>
            <a:off x="7884616" y="6642556"/>
            <a:ext cx="2783384" cy="215444"/>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srgbClr val="FFFFFF"/>
                </a:solidFill>
                <a:latin typeface="Arial"/>
                <a:cs typeface="Arial"/>
              </a:rPr>
              <a:t>Pieter </a:t>
            </a:r>
            <a:r>
              <a:rPr lang="en-US" sz="800" dirty="0" err="1">
                <a:solidFill>
                  <a:srgbClr val="FFFFFF"/>
                </a:solidFill>
                <a:latin typeface="Arial"/>
                <a:cs typeface="Arial"/>
              </a:rPr>
              <a:t>Bruegel</a:t>
            </a:r>
            <a:r>
              <a:rPr lang="en-US" sz="800" dirty="0">
                <a:solidFill>
                  <a:srgbClr val="FFFFFF"/>
                </a:solidFill>
                <a:latin typeface="Arial"/>
                <a:cs typeface="Arial"/>
              </a:rPr>
              <a:t> the Elder’s "Big Fish Eat Little Fish”, 1557.</a:t>
            </a:r>
            <a:endParaRPr lang="en-GB" sz="800" dirty="0">
              <a:solidFill>
                <a:srgbClr val="FFFFFF"/>
              </a:solidFill>
              <a:latin typeface="Arial"/>
              <a:cs typeface="Arial"/>
            </a:endParaRPr>
          </a:p>
        </p:txBody>
      </p:sp>
      <p:sp>
        <p:nvSpPr>
          <p:cNvPr id="7" name="TextBox 6"/>
          <p:cNvSpPr txBox="1"/>
          <p:nvPr/>
        </p:nvSpPr>
        <p:spPr>
          <a:xfrm>
            <a:off x="4307653" y="2416689"/>
            <a:ext cx="2351425" cy="461665"/>
          </a:xfrm>
          <a:prstGeom prst="rect">
            <a:avLst/>
          </a:prstGeom>
          <a:noFill/>
          <a:effectLst>
            <a:outerShdw blurRad="50800" dist="38100" dir="2700000">
              <a:srgbClr val="FF0000">
                <a:alpha val="43000"/>
              </a:srgbClr>
            </a:outerShdw>
          </a:effectLst>
        </p:spPr>
        <p:txBody>
          <a:bodyPr wrap="none" rtlCol="0">
            <a:spAutoFit/>
          </a:bodyPr>
          <a:lstStyle/>
          <a:p>
            <a:r>
              <a:rPr lang="en-GB" sz="2400" b="1" dirty="0">
                <a:solidFill>
                  <a:schemeClr val="bg1"/>
                </a:solidFill>
                <a:latin typeface="Arial"/>
                <a:cs typeface="Arial"/>
              </a:rPr>
              <a:t>Target Species</a:t>
            </a:r>
          </a:p>
        </p:txBody>
      </p:sp>
      <p:sp>
        <p:nvSpPr>
          <p:cNvPr id="8" name="TextBox 7"/>
          <p:cNvSpPr txBox="1"/>
          <p:nvPr/>
        </p:nvSpPr>
        <p:spPr>
          <a:xfrm>
            <a:off x="7757644" y="4731595"/>
            <a:ext cx="1809961" cy="461665"/>
          </a:xfrm>
          <a:prstGeom prst="rect">
            <a:avLst/>
          </a:prstGeom>
          <a:noFill/>
          <a:effectLst>
            <a:outerShdw blurRad="50800" dist="38100" dir="2700000">
              <a:srgbClr val="FF0000">
                <a:alpha val="43000"/>
              </a:srgbClr>
            </a:outerShdw>
          </a:effectLst>
        </p:spPr>
        <p:txBody>
          <a:bodyPr wrap="none" rtlCol="0">
            <a:spAutoFit/>
          </a:bodyPr>
          <a:lstStyle/>
          <a:p>
            <a:r>
              <a:rPr lang="en-GB" sz="2400" b="1" dirty="0">
                <a:solidFill>
                  <a:schemeClr val="bg1"/>
                </a:solidFill>
                <a:latin typeface="Arial"/>
                <a:cs typeface="Arial"/>
              </a:rPr>
              <a:t>Ecosystem</a:t>
            </a:r>
          </a:p>
        </p:txBody>
      </p:sp>
      <p:sp>
        <p:nvSpPr>
          <p:cNvPr id="10" name="TextBox 9"/>
          <p:cNvSpPr txBox="1"/>
          <p:nvPr/>
        </p:nvSpPr>
        <p:spPr>
          <a:xfrm>
            <a:off x="3538227" y="5193260"/>
            <a:ext cx="2065890" cy="461665"/>
          </a:xfrm>
          <a:prstGeom prst="rect">
            <a:avLst/>
          </a:prstGeom>
          <a:noFill/>
          <a:effectLst>
            <a:outerShdw blurRad="50800" dist="38100" dir="2700000">
              <a:srgbClr val="FF0000">
                <a:alpha val="43000"/>
              </a:srgbClr>
            </a:outerShdw>
          </a:effectLst>
        </p:spPr>
        <p:txBody>
          <a:bodyPr wrap="none" rtlCol="0">
            <a:spAutoFit/>
          </a:bodyPr>
          <a:lstStyle/>
          <a:p>
            <a:r>
              <a:rPr lang="en-GB" sz="2400" b="1" dirty="0">
                <a:solidFill>
                  <a:schemeClr val="bg1"/>
                </a:solidFill>
                <a:latin typeface="Arial"/>
                <a:cs typeface="Arial"/>
              </a:rPr>
              <a:t>Management</a:t>
            </a:r>
          </a:p>
        </p:txBody>
      </p:sp>
      <p:pic>
        <p:nvPicPr>
          <p:cNvPr id="11" name="Picture 10"/>
          <p:cNvPicPr>
            <a:picLocks noChangeAspect="1"/>
          </p:cNvPicPr>
          <p:nvPr/>
        </p:nvPicPr>
        <p:blipFill>
          <a:blip r:embed="rId3"/>
          <a:stretch>
            <a:fillRect/>
          </a:stretch>
        </p:blipFill>
        <p:spPr>
          <a:xfrm>
            <a:off x="1826282" y="297006"/>
            <a:ext cx="8523562" cy="6032275"/>
          </a:xfrm>
          <a:prstGeom prst="rect">
            <a:avLst/>
          </a:prstGeom>
        </p:spPr>
      </p:pic>
      <p:pic>
        <p:nvPicPr>
          <p:cNvPr id="3" name="Picture 2"/>
          <p:cNvPicPr>
            <a:picLocks noChangeAspect="1"/>
          </p:cNvPicPr>
          <p:nvPr/>
        </p:nvPicPr>
        <p:blipFill>
          <a:blip r:embed="rId4"/>
          <a:stretch>
            <a:fillRect/>
          </a:stretch>
        </p:blipFill>
        <p:spPr>
          <a:xfrm>
            <a:off x="2230734" y="501836"/>
            <a:ext cx="2076919" cy="1486526"/>
          </a:xfrm>
          <a:prstGeom prst="rect">
            <a:avLst/>
          </a:prstGeom>
        </p:spPr>
      </p:pic>
    </p:spTree>
    <p:extLst>
      <p:ext uri="{BB962C8B-B14F-4D97-AF65-F5344CB8AC3E}">
        <p14:creationId xmlns:p14="http://schemas.microsoft.com/office/powerpoint/2010/main" val="29791569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094C3617-F892-450B-84D4-87DDAAEED63E}"/>
              </a:ext>
            </a:extLst>
          </p:cNvPr>
          <p:cNvGraphicFramePr/>
          <p:nvPr>
            <p:extLst/>
          </p:nvPr>
        </p:nvGraphicFramePr>
        <p:xfrm>
          <a:off x="239700" y="470518"/>
          <a:ext cx="11535052" cy="5667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croll: Horizontal 4">
            <a:extLst>
              <a:ext uri="{FF2B5EF4-FFF2-40B4-BE49-F238E27FC236}">
                <a16:creationId xmlns:a16="http://schemas.microsoft.com/office/drawing/2014/main" xmlns="" id="{09925D84-7EC8-4216-95A3-C435D67150B3}"/>
              </a:ext>
            </a:extLst>
          </p:cNvPr>
          <p:cNvSpPr/>
          <p:nvPr/>
        </p:nvSpPr>
        <p:spPr>
          <a:xfrm>
            <a:off x="10173811" y="1180729"/>
            <a:ext cx="1748903" cy="941033"/>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B050"/>
                </a:solidFill>
              </a:rPr>
              <a:t>Sustainability  </a:t>
            </a:r>
          </a:p>
        </p:txBody>
      </p:sp>
      <p:sp>
        <p:nvSpPr>
          <p:cNvPr id="6" name="Scroll: Horizontal 5">
            <a:extLst>
              <a:ext uri="{FF2B5EF4-FFF2-40B4-BE49-F238E27FC236}">
                <a16:creationId xmlns:a16="http://schemas.microsoft.com/office/drawing/2014/main" xmlns="" id="{8A818212-D343-49A4-99F4-DD14D13C3DD4}"/>
              </a:ext>
            </a:extLst>
          </p:cNvPr>
          <p:cNvSpPr/>
          <p:nvPr/>
        </p:nvSpPr>
        <p:spPr>
          <a:xfrm>
            <a:off x="10210798" y="2833909"/>
            <a:ext cx="1748903" cy="941033"/>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7030A0"/>
                </a:solidFill>
              </a:rPr>
              <a:t>Trade &amp; livelihoods </a:t>
            </a:r>
          </a:p>
        </p:txBody>
      </p:sp>
      <p:sp>
        <p:nvSpPr>
          <p:cNvPr id="7" name="Scroll: Horizontal 6">
            <a:extLst>
              <a:ext uri="{FF2B5EF4-FFF2-40B4-BE49-F238E27FC236}">
                <a16:creationId xmlns:a16="http://schemas.microsoft.com/office/drawing/2014/main" xmlns="" id="{1C17FD75-D74F-41D5-AA56-5F91ADD6FA92}"/>
              </a:ext>
            </a:extLst>
          </p:cNvPr>
          <p:cNvSpPr/>
          <p:nvPr/>
        </p:nvSpPr>
        <p:spPr>
          <a:xfrm>
            <a:off x="10167892" y="4647461"/>
            <a:ext cx="1748903" cy="941033"/>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240AA6"/>
                </a:solidFill>
              </a:rPr>
              <a:t>Nutritional well-being </a:t>
            </a:r>
          </a:p>
        </p:txBody>
      </p:sp>
      <p:sp>
        <p:nvSpPr>
          <p:cNvPr id="2" name="Rectangle 1">
            <a:extLst>
              <a:ext uri="{FF2B5EF4-FFF2-40B4-BE49-F238E27FC236}">
                <a16:creationId xmlns:a16="http://schemas.microsoft.com/office/drawing/2014/main" xmlns="" id="{42A8AACA-1A77-44FA-8B97-8FE949281FE4}"/>
              </a:ext>
            </a:extLst>
          </p:cNvPr>
          <p:cNvSpPr/>
          <p:nvPr/>
        </p:nvSpPr>
        <p:spPr>
          <a:xfrm>
            <a:off x="799661" y="39571"/>
            <a:ext cx="10310792" cy="584775"/>
          </a:xfrm>
          <a:prstGeom prst="rect">
            <a:avLst/>
          </a:prstGeom>
        </p:spPr>
        <p:txBody>
          <a:bodyPr wrap="square">
            <a:spAutoFit/>
          </a:bodyPr>
          <a:lstStyle/>
          <a:p>
            <a:r>
              <a:rPr lang="en-CA" sz="3200" b="1" dirty="0">
                <a:solidFill>
                  <a:srgbClr val="003232"/>
                </a:solidFill>
                <a:latin typeface="Calibri" panose="020F0502020204030204" pitchFamily="34" charset="0"/>
              </a:rPr>
              <a:t>WP1: Value Chains and Socio-Economic Impact Assessments </a:t>
            </a:r>
            <a:endParaRPr lang="en-CA" sz="3200" dirty="0"/>
          </a:p>
        </p:txBody>
      </p:sp>
    </p:spTree>
    <p:extLst>
      <p:ext uri="{BB962C8B-B14F-4D97-AF65-F5344CB8AC3E}">
        <p14:creationId xmlns:p14="http://schemas.microsoft.com/office/powerpoint/2010/main" val="2791469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64EC3380-F299-44E9-A5DC-11D2D20E196F}"/>
              </a:ext>
            </a:extLst>
          </p:cNvPr>
          <p:cNvPicPr>
            <a:picLocks noChangeAspect="1" noChangeArrowheads="1"/>
          </p:cNvPicPr>
          <p:nvPr/>
        </p:nvPicPr>
        <p:blipFill>
          <a:blip r:embed="rId2"/>
          <a:srcRect/>
          <a:stretch>
            <a:fillRect/>
          </a:stretch>
        </p:blipFill>
        <p:spPr bwMode="auto">
          <a:xfrm>
            <a:off x="2193697" y="749077"/>
            <a:ext cx="7333760" cy="5579710"/>
          </a:xfrm>
          <a:prstGeom prst="rect">
            <a:avLst/>
          </a:prstGeom>
          <a:noFill/>
          <a:ln w="9525">
            <a:noFill/>
            <a:miter lim="800000"/>
            <a:headEnd/>
            <a:tailEnd/>
          </a:ln>
        </p:spPr>
      </p:pic>
      <p:sp>
        <p:nvSpPr>
          <p:cNvPr id="3" name="TextBox 7">
            <a:extLst>
              <a:ext uri="{FF2B5EF4-FFF2-40B4-BE49-F238E27FC236}">
                <a16:creationId xmlns:a16="http://schemas.microsoft.com/office/drawing/2014/main" xmlns="" id="{78CA75C3-D431-4D26-AAFC-104D243953B9}"/>
              </a:ext>
            </a:extLst>
          </p:cNvPr>
          <p:cNvSpPr txBox="1">
            <a:spLocks noChangeArrowheads="1"/>
          </p:cNvSpPr>
          <p:nvPr/>
        </p:nvSpPr>
        <p:spPr bwMode="auto">
          <a:xfrm>
            <a:off x="4725585" y="6411251"/>
            <a:ext cx="4343400" cy="369332"/>
          </a:xfrm>
          <a:prstGeom prst="rect">
            <a:avLst/>
          </a:prstGeom>
          <a:noFill/>
          <a:ln w="9525">
            <a:noFill/>
            <a:miter lim="800000"/>
            <a:headEnd/>
            <a:tailEnd/>
          </a:ln>
        </p:spPr>
        <p:txBody>
          <a:bodyPr>
            <a:spAutoFit/>
          </a:bodyPr>
          <a:lstStyle/>
          <a:p>
            <a:r>
              <a:rPr lang="en-US" dirty="0"/>
              <a:t>Smith et al., 2010: </a:t>
            </a:r>
            <a:r>
              <a:rPr lang="en-US" i="1" dirty="0"/>
              <a:t>Science</a:t>
            </a:r>
          </a:p>
        </p:txBody>
      </p:sp>
      <p:sp>
        <p:nvSpPr>
          <p:cNvPr id="16" name="Rectangle 15">
            <a:extLst>
              <a:ext uri="{FF2B5EF4-FFF2-40B4-BE49-F238E27FC236}">
                <a16:creationId xmlns:a16="http://schemas.microsoft.com/office/drawing/2014/main" xmlns="" id="{B7801994-EC69-4347-96D1-3A621D84DAF0}"/>
              </a:ext>
            </a:extLst>
          </p:cNvPr>
          <p:cNvSpPr/>
          <p:nvPr/>
        </p:nvSpPr>
        <p:spPr>
          <a:xfrm>
            <a:off x="1035635" y="39571"/>
            <a:ext cx="10310792" cy="584775"/>
          </a:xfrm>
          <a:prstGeom prst="rect">
            <a:avLst/>
          </a:prstGeom>
        </p:spPr>
        <p:txBody>
          <a:bodyPr wrap="square">
            <a:spAutoFit/>
          </a:bodyPr>
          <a:lstStyle/>
          <a:p>
            <a:pPr algn="ctr"/>
            <a:r>
              <a:rPr lang="en-CA" sz="3200" b="1" dirty="0">
                <a:solidFill>
                  <a:srgbClr val="003232"/>
                </a:solidFill>
                <a:latin typeface="Calibri" panose="020F0502020204030204" pitchFamily="34" charset="0"/>
              </a:rPr>
              <a:t>Seafood contribution to global trade and nutrition </a:t>
            </a:r>
            <a:endParaRPr lang="en-CA" sz="3200" dirty="0"/>
          </a:p>
        </p:txBody>
      </p:sp>
    </p:spTree>
    <p:extLst>
      <p:ext uri="{BB962C8B-B14F-4D97-AF65-F5344CB8AC3E}">
        <p14:creationId xmlns:p14="http://schemas.microsoft.com/office/powerpoint/2010/main" val="1448591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64EC3380-F299-44E9-A5DC-11D2D20E196F}"/>
              </a:ext>
            </a:extLst>
          </p:cNvPr>
          <p:cNvPicPr>
            <a:picLocks noChangeAspect="1" noChangeArrowheads="1"/>
          </p:cNvPicPr>
          <p:nvPr/>
        </p:nvPicPr>
        <p:blipFill>
          <a:blip r:embed="rId2"/>
          <a:srcRect/>
          <a:stretch>
            <a:fillRect/>
          </a:stretch>
        </p:blipFill>
        <p:spPr bwMode="auto">
          <a:xfrm>
            <a:off x="1259632" y="857232"/>
            <a:ext cx="6741392" cy="5129021"/>
          </a:xfrm>
          <a:prstGeom prst="rect">
            <a:avLst/>
          </a:prstGeom>
          <a:noFill/>
          <a:ln w="9525">
            <a:noFill/>
            <a:miter lim="800000"/>
            <a:headEnd/>
            <a:tailEnd/>
          </a:ln>
        </p:spPr>
      </p:pic>
      <p:sp>
        <p:nvSpPr>
          <p:cNvPr id="3" name="TextBox 7">
            <a:extLst>
              <a:ext uri="{FF2B5EF4-FFF2-40B4-BE49-F238E27FC236}">
                <a16:creationId xmlns:a16="http://schemas.microsoft.com/office/drawing/2014/main" xmlns="" id="{78CA75C3-D431-4D26-AAFC-104D243953B9}"/>
              </a:ext>
            </a:extLst>
          </p:cNvPr>
          <p:cNvSpPr txBox="1">
            <a:spLocks noChangeArrowheads="1"/>
          </p:cNvSpPr>
          <p:nvPr/>
        </p:nvSpPr>
        <p:spPr bwMode="auto">
          <a:xfrm>
            <a:off x="4725585" y="6411251"/>
            <a:ext cx="4343400" cy="369332"/>
          </a:xfrm>
          <a:prstGeom prst="rect">
            <a:avLst/>
          </a:prstGeom>
          <a:noFill/>
          <a:ln w="9525">
            <a:noFill/>
            <a:miter lim="800000"/>
            <a:headEnd/>
            <a:tailEnd/>
          </a:ln>
        </p:spPr>
        <p:txBody>
          <a:bodyPr>
            <a:spAutoFit/>
          </a:bodyPr>
          <a:lstStyle/>
          <a:p>
            <a:r>
              <a:rPr lang="en-US" dirty="0"/>
              <a:t>Smith et al., 2010: </a:t>
            </a:r>
            <a:r>
              <a:rPr lang="en-US" i="1" dirty="0"/>
              <a:t>Science</a:t>
            </a:r>
          </a:p>
        </p:txBody>
      </p:sp>
      <p:pic>
        <p:nvPicPr>
          <p:cNvPr id="4" name="Picture 3">
            <a:extLst>
              <a:ext uri="{FF2B5EF4-FFF2-40B4-BE49-F238E27FC236}">
                <a16:creationId xmlns:a16="http://schemas.microsoft.com/office/drawing/2014/main" xmlns="" id="{52BD55D3-7D0E-4F49-B561-96865659DE6D}"/>
              </a:ext>
            </a:extLst>
          </p:cNvPr>
          <p:cNvPicPr>
            <a:picLocks noChangeAspect="1" noChangeArrowheads="1"/>
          </p:cNvPicPr>
          <p:nvPr/>
        </p:nvPicPr>
        <p:blipFill>
          <a:blip r:embed="rId3" cstate="print"/>
          <a:srcRect/>
          <a:stretch>
            <a:fillRect/>
          </a:stretch>
        </p:blipFill>
        <p:spPr bwMode="auto">
          <a:xfrm>
            <a:off x="8739408" y="1742201"/>
            <a:ext cx="3089431" cy="3034516"/>
          </a:xfrm>
          <a:prstGeom prst="rect">
            <a:avLst/>
          </a:prstGeom>
          <a:noFill/>
          <a:ln w="9525">
            <a:noFill/>
            <a:miter lim="800000"/>
            <a:headEnd/>
            <a:tailEnd/>
          </a:ln>
        </p:spPr>
      </p:pic>
      <p:sp>
        <p:nvSpPr>
          <p:cNvPr id="16" name="Rectangle 15">
            <a:extLst>
              <a:ext uri="{FF2B5EF4-FFF2-40B4-BE49-F238E27FC236}">
                <a16:creationId xmlns:a16="http://schemas.microsoft.com/office/drawing/2014/main" xmlns="" id="{B7801994-EC69-4347-96D1-3A621D84DAF0}"/>
              </a:ext>
            </a:extLst>
          </p:cNvPr>
          <p:cNvSpPr/>
          <p:nvPr/>
        </p:nvSpPr>
        <p:spPr>
          <a:xfrm>
            <a:off x="1035635" y="39571"/>
            <a:ext cx="10310792" cy="584775"/>
          </a:xfrm>
          <a:prstGeom prst="rect">
            <a:avLst/>
          </a:prstGeom>
        </p:spPr>
        <p:txBody>
          <a:bodyPr wrap="square">
            <a:spAutoFit/>
          </a:bodyPr>
          <a:lstStyle/>
          <a:p>
            <a:r>
              <a:rPr lang="en-CA" sz="3200" b="1" dirty="0">
                <a:solidFill>
                  <a:srgbClr val="003232"/>
                </a:solidFill>
                <a:latin typeface="Calibri" panose="020F0502020204030204" pitchFamily="34" charset="0"/>
              </a:rPr>
              <a:t>Seafood contribution to global trade and nutrition </a:t>
            </a:r>
            <a:endParaRPr lang="en-CA" sz="3200" dirty="0"/>
          </a:p>
        </p:txBody>
      </p:sp>
    </p:spTree>
    <p:extLst>
      <p:ext uri="{BB962C8B-B14F-4D97-AF65-F5344CB8AC3E}">
        <p14:creationId xmlns:p14="http://schemas.microsoft.com/office/powerpoint/2010/main" val="3923855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4E2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A9C5C819-C095-47E9-91B6-6D3DD1D3F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984" y="2016914"/>
            <a:ext cx="8461205" cy="2256804"/>
          </a:xfrm>
          <a:prstGeom prst="rect">
            <a:avLst/>
          </a:prstGeom>
        </p:spPr>
      </p:pic>
      <p:sp>
        <p:nvSpPr>
          <p:cNvPr id="5" name="Text Box 4">
            <a:extLst>
              <a:ext uri="{FF2B5EF4-FFF2-40B4-BE49-F238E27FC236}">
                <a16:creationId xmlns:a16="http://schemas.microsoft.com/office/drawing/2014/main" xmlns="" id="{34C3CD8C-C3A8-46AA-A2DE-8B005CA856ED}"/>
              </a:ext>
            </a:extLst>
          </p:cNvPr>
          <p:cNvSpPr txBox="1">
            <a:spLocks noChangeArrowheads="1"/>
          </p:cNvSpPr>
          <p:nvPr/>
        </p:nvSpPr>
        <p:spPr bwMode="auto">
          <a:xfrm>
            <a:off x="3537007" y="4615818"/>
            <a:ext cx="5597161" cy="179152"/>
          </a:xfrm>
          <a:prstGeom prst="rect">
            <a:avLst/>
          </a:prstGeom>
          <a:noFill/>
          <a:ln w="9525">
            <a:noFill/>
            <a:miter lim="800000"/>
            <a:headEnd/>
            <a:tailEnd/>
          </a:ln>
        </p:spPr>
        <p:txBody>
          <a:bodyPr wrap="square" lIns="0" tIns="0" rIns="0" bIns="0" anchorCtr="1">
            <a:spAutoFit/>
          </a:bodyPr>
          <a:lstStyle/>
          <a:p>
            <a:pPr algn="ctr">
              <a:lnSpc>
                <a:spcPct val="97000"/>
              </a:lnSpc>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dirty="0">
                <a:latin typeface="Arial" pitchFamily="34" charset="0"/>
                <a:cs typeface="Arial" pitchFamily="34" charset="0"/>
              </a:rPr>
              <a:t>Bavinck et al. 2008: An interactive governance to fisheries </a:t>
            </a:r>
            <a:r>
              <a:rPr lang="en-GB" sz="1200" b="0" dirty="0">
                <a:latin typeface="Arial" pitchFamily="34" charset="0"/>
                <a:cs typeface="Arial" pitchFamily="34" charset="0"/>
              </a:rPr>
              <a:t>   </a:t>
            </a:r>
          </a:p>
        </p:txBody>
      </p:sp>
      <p:sp>
        <p:nvSpPr>
          <p:cNvPr id="6" name="Rectangle 5">
            <a:extLst>
              <a:ext uri="{FF2B5EF4-FFF2-40B4-BE49-F238E27FC236}">
                <a16:creationId xmlns:a16="http://schemas.microsoft.com/office/drawing/2014/main" xmlns="" id="{225E6D4A-0093-4FC9-A0BC-8EA2C8719724}"/>
              </a:ext>
            </a:extLst>
          </p:cNvPr>
          <p:cNvSpPr/>
          <p:nvPr/>
        </p:nvSpPr>
        <p:spPr>
          <a:xfrm>
            <a:off x="2644877" y="816321"/>
            <a:ext cx="8111614" cy="584775"/>
          </a:xfrm>
          <a:prstGeom prst="rect">
            <a:avLst/>
          </a:prstGeom>
        </p:spPr>
        <p:txBody>
          <a:bodyPr wrap="square">
            <a:spAutoFit/>
          </a:bodyPr>
          <a:lstStyle/>
          <a:p>
            <a:r>
              <a:rPr lang="en-CA" sz="3200" b="1" dirty="0">
                <a:solidFill>
                  <a:srgbClr val="003232"/>
                </a:solidFill>
                <a:latin typeface="Calibri" panose="020F0502020204030204" pitchFamily="34" charset="0"/>
              </a:rPr>
              <a:t> Fish chain: A systems approach to fisheries  </a:t>
            </a:r>
            <a:endParaRPr lang="en-CA" sz="3200" dirty="0"/>
          </a:p>
        </p:txBody>
      </p:sp>
    </p:spTree>
    <p:extLst>
      <p:ext uri="{BB962C8B-B14F-4D97-AF65-F5344CB8AC3E}">
        <p14:creationId xmlns:p14="http://schemas.microsoft.com/office/powerpoint/2010/main" val="2875245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734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DEB9C0BD-0E57-4C33-887F-8D1DB0373E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920835"/>
            <a:ext cx="10905066" cy="5016330"/>
          </a:xfrm>
          <a:prstGeom prst="rect">
            <a:avLst/>
          </a:prstGeom>
        </p:spPr>
      </p:pic>
      <p:sp>
        <p:nvSpPr>
          <p:cNvPr id="5" name="Text Box 4">
            <a:extLst>
              <a:ext uri="{FF2B5EF4-FFF2-40B4-BE49-F238E27FC236}">
                <a16:creationId xmlns:a16="http://schemas.microsoft.com/office/drawing/2014/main" xmlns="" id="{C8EF10AA-9452-47A9-B5AE-3290F0F4EB35}"/>
              </a:ext>
            </a:extLst>
          </p:cNvPr>
          <p:cNvSpPr txBox="1">
            <a:spLocks noChangeArrowheads="1"/>
          </p:cNvSpPr>
          <p:nvPr/>
        </p:nvSpPr>
        <p:spPr bwMode="auto">
          <a:xfrm>
            <a:off x="3350193" y="6080827"/>
            <a:ext cx="5597161" cy="179152"/>
          </a:xfrm>
          <a:prstGeom prst="rect">
            <a:avLst/>
          </a:prstGeom>
          <a:noFill/>
          <a:ln w="9525">
            <a:noFill/>
            <a:miter lim="800000"/>
            <a:headEnd/>
            <a:tailEnd/>
          </a:ln>
        </p:spPr>
        <p:txBody>
          <a:bodyPr wrap="square" lIns="0" tIns="0" rIns="0" bIns="0" anchorCtr="1">
            <a:spAutoFit/>
          </a:bodyPr>
          <a:lstStyle/>
          <a:p>
            <a:pPr algn="ctr">
              <a:lnSpc>
                <a:spcPct val="97000"/>
              </a:lnSpc>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b="0" dirty="0">
                <a:latin typeface="Arial" pitchFamily="34" charset="0"/>
                <a:cs typeface="Arial" pitchFamily="34" charset="0"/>
              </a:rPr>
              <a:t>Khan </a:t>
            </a:r>
            <a:r>
              <a:rPr lang="en-GB" sz="1200" dirty="0">
                <a:latin typeface="Arial" pitchFamily="34" charset="0"/>
                <a:cs typeface="Arial" pitchFamily="34" charset="0"/>
              </a:rPr>
              <a:t>et al</a:t>
            </a:r>
            <a:r>
              <a:rPr lang="en-GB" sz="1200" b="0" dirty="0">
                <a:latin typeface="Arial" pitchFamily="34" charset="0"/>
                <a:cs typeface="Arial" pitchFamily="34" charset="0"/>
              </a:rPr>
              <a:t>: </a:t>
            </a:r>
            <a:r>
              <a:rPr lang="en-GB" sz="1200" i="1" dirty="0">
                <a:latin typeface="Arial" pitchFamily="34" charset="0"/>
                <a:cs typeface="Arial" pitchFamily="34" charset="0"/>
              </a:rPr>
              <a:t>In press Regional Environmental Change </a:t>
            </a:r>
            <a:r>
              <a:rPr lang="en-GB" sz="1200" b="0" dirty="0">
                <a:latin typeface="Arial" pitchFamily="34" charset="0"/>
                <a:cs typeface="Arial" pitchFamily="34" charset="0"/>
              </a:rPr>
              <a:t>   </a:t>
            </a:r>
          </a:p>
        </p:txBody>
      </p:sp>
    </p:spTree>
    <p:extLst>
      <p:ext uri="{BB962C8B-B14F-4D97-AF65-F5344CB8AC3E}">
        <p14:creationId xmlns:p14="http://schemas.microsoft.com/office/powerpoint/2010/main" val="35863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xmlns="" id="{35C06A0D-3A8C-4CDF-97C8-724DEB983310}"/>
              </a:ext>
            </a:extLst>
          </p:cNvPr>
          <p:cNvGrpSpPr>
            <a:grpSpLocks noChangeAspect="1"/>
          </p:cNvGrpSpPr>
          <p:nvPr/>
        </p:nvGrpSpPr>
        <p:grpSpPr bwMode="auto">
          <a:xfrm>
            <a:off x="521373" y="500793"/>
            <a:ext cx="11040030" cy="4858960"/>
            <a:chOff x="3151" y="10134"/>
            <a:chExt cx="8017" cy="2707"/>
          </a:xfrm>
        </p:grpSpPr>
        <p:sp>
          <p:nvSpPr>
            <p:cNvPr id="3" name="AutoShape 5">
              <a:extLst>
                <a:ext uri="{FF2B5EF4-FFF2-40B4-BE49-F238E27FC236}">
                  <a16:creationId xmlns:a16="http://schemas.microsoft.com/office/drawing/2014/main" xmlns="" id="{6916043E-2893-4CD7-AFB0-2ED913745A7C}"/>
                </a:ext>
              </a:extLst>
            </p:cNvPr>
            <p:cNvSpPr>
              <a:spLocks noChangeAspect="1" noChangeArrowheads="1"/>
            </p:cNvSpPr>
            <p:nvPr/>
          </p:nvSpPr>
          <p:spPr bwMode="auto">
            <a:xfrm>
              <a:off x="3151" y="10134"/>
              <a:ext cx="7372" cy="2707"/>
            </a:xfrm>
            <a:prstGeom prst="rect">
              <a:avLst/>
            </a:prstGeom>
            <a:noFill/>
            <a:ln w="9525">
              <a:noFill/>
              <a:miter lim="800000"/>
              <a:headEnd/>
              <a:tailEnd/>
            </a:ln>
          </p:spPr>
          <p:txBody>
            <a:bodyPr/>
            <a:lstStyle/>
            <a:p>
              <a:endParaRPr lang="en-US" sz="1400" b="1">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xmlns="" id="{C8FB3608-B077-4F13-BB34-9EBCE610A5BA}"/>
                </a:ext>
              </a:extLst>
            </p:cNvPr>
            <p:cNvSpPr>
              <a:spLocks noChangeAspect="1" noChangeArrowheads="1"/>
            </p:cNvSpPr>
            <p:nvPr/>
          </p:nvSpPr>
          <p:spPr bwMode="auto">
            <a:xfrm>
              <a:off x="3151" y="11065"/>
              <a:ext cx="2313" cy="777"/>
            </a:xfrm>
            <a:prstGeom prst="ellipse">
              <a:avLst/>
            </a:prstGeom>
            <a:solidFill>
              <a:srgbClr val="BBE0E3"/>
            </a:solidFill>
            <a:ln w="9525">
              <a:solidFill>
                <a:srgbClr val="000000"/>
              </a:solidFill>
              <a:round/>
              <a:headEnd/>
              <a:tailEnd/>
            </a:ln>
          </p:spPr>
          <p:txBody>
            <a:bodyPr anchor="ctr"/>
            <a:lstStyle/>
            <a:p>
              <a:pPr algn="ctr"/>
              <a:r>
                <a:rPr lang="en-US" sz="1400" b="1">
                  <a:solidFill>
                    <a:srgbClr val="0066CC"/>
                  </a:solidFill>
                  <a:latin typeface="Arial" panose="020B0604020202020204" pitchFamily="34" charset="0"/>
                  <a:cs typeface="Arial" panose="020B0604020202020204" pitchFamily="34" charset="0"/>
                </a:rPr>
                <a:t>Pre-harvest</a:t>
              </a:r>
            </a:p>
            <a:p>
              <a:pPr algn="ctr"/>
              <a:r>
                <a:rPr lang="en-US" sz="1400" b="1">
                  <a:solidFill>
                    <a:srgbClr val="0066CC"/>
                  </a:solidFill>
                  <a:latin typeface="Arial" panose="020B0604020202020204" pitchFamily="34" charset="0"/>
                  <a:cs typeface="Arial" panose="020B0604020202020204" pitchFamily="34" charset="0"/>
                </a:rPr>
                <a:t>(marine ecosystems)</a:t>
              </a:r>
            </a:p>
          </p:txBody>
        </p:sp>
        <p:sp>
          <p:nvSpPr>
            <p:cNvPr id="5" name="Oval 7">
              <a:extLst>
                <a:ext uri="{FF2B5EF4-FFF2-40B4-BE49-F238E27FC236}">
                  <a16:creationId xmlns:a16="http://schemas.microsoft.com/office/drawing/2014/main" xmlns="" id="{1B53C327-5195-4CBE-85EF-93880DB6BDF7}"/>
                </a:ext>
              </a:extLst>
            </p:cNvPr>
            <p:cNvSpPr>
              <a:spLocks noChangeAspect="1" noChangeArrowheads="1"/>
            </p:cNvSpPr>
            <p:nvPr/>
          </p:nvSpPr>
          <p:spPr bwMode="auto">
            <a:xfrm>
              <a:off x="5356" y="11065"/>
              <a:ext cx="2159" cy="777"/>
            </a:xfrm>
            <a:prstGeom prst="ellipse">
              <a:avLst/>
            </a:prstGeom>
            <a:solidFill>
              <a:srgbClr val="BBE0E3"/>
            </a:solidFill>
            <a:ln w="9525">
              <a:solidFill>
                <a:srgbClr val="000000"/>
              </a:solidFill>
              <a:round/>
              <a:headEnd/>
              <a:tailEnd/>
            </a:ln>
          </p:spPr>
          <p:txBody>
            <a:bodyPr anchor="ctr"/>
            <a:lstStyle/>
            <a:p>
              <a:pPr algn="ctr"/>
              <a:r>
                <a:rPr lang="en-US" sz="1400" b="1" dirty="0">
                  <a:solidFill>
                    <a:srgbClr val="0066CC"/>
                  </a:solidFill>
                  <a:latin typeface="Arial" panose="020B0604020202020204" pitchFamily="34" charset="0"/>
                  <a:cs typeface="Arial" panose="020B0604020202020204" pitchFamily="34" charset="0"/>
                </a:rPr>
                <a:t>Harvest</a:t>
              </a:r>
            </a:p>
            <a:p>
              <a:pPr algn="ctr"/>
              <a:r>
                <a:rPr lang="en-US" sz="1400" b="1" dirty="0">
                  <a:solidFill>
                    <a:srgbClr val="0066CC"/>
                  </a:solidFill>
                  <a:latin typeface="Arial" panose="020B0604020202020204" pitchFamily="34" charset="0"/>
                  <a:cs typeface="Arial" panose="020B0604020202020204" pitchFamily="34" charset="0"/>
                </a:rPr>
                <a:t>(fishing activities)</a:t>
              </a:r>
            </a:p>
          </p:txBody>
        </p:sp>
        <p:sp>
          <p:nvSpPr>
            <p:cNvPr id="6" name="Oval 8">
              <a:extLst>
                <a:ext uri="{FF2B5EF4-FFF2-40B4-BE49-F238E27FC236}">
                  <a16:creationId xmlns:a16="http://schemas.microsoft.com/office/drawing/2014/main" xmlns="" id="{152F5810-2E3D-4BEF-8558-E97EE4EB8C43}"/>
                </a:ext>
              </a:extLst>
            </p:cNvPr>
            <p:cNvSpPr>
              <a:spLocks noChangeAspect="1" noChangeArrowheads="1"/>
            </p:cNvSpPr>
            <p:nvPr/>
          </p:nvSpPr>
          <p:spPr bwMode="auto">
            <a:xfrm>
              <a:off x="7436" y="11065"/>
              <a:ext cx="2314" cy="777"/>
            </a:xfrm>
            <a:prstGeom prst="ellipse">
              <a:avLst/>
            </a:prstGeom>
            <a:solidFill>
              <a:srgbClr val="BBE0E3"/>
            </a:solidFill>
            <a:ln w="9525">
              <a:solidFill>
                <a:srgbClr val="000000"/>
              </a:solidFill>
              <a:round/>
              <a:headEnd/>
              <a:tailEnd/>
            </a:ln>
          </p:spPr>
          <p:txBody>
            <a:bodyPr anchor="ctr"/>
            <a:lstStyle/>
            <a:p>
              <a:pPr algn="ctr"/>
              <a:r>
                <a:rPr lang="en-US" sz="1400" b="1" dirty="0">
                  <a:solidFill>
                    <a:srgbClr val="0066CC"/>
                  </a:solidFill>
                  <a:latin typeface="Arial" panose="020B0604020202020204" pitchFamily="34" charset="0"/>
                  <a:cs typeface="Arial" panose="020B0604020202020204" pitchFamily="34" charset="0"/>
                </a:rPr>
                <a:t>Post-harvest</a:t>
              </a:r>
            </a:p>
            <a:p>
              <a:pPr algn="ctr"/>
              <a:r>
                <a:rPr lang="en-US" sz="1400" b="1" dirty="0">
                  <a:solidFill>
                    <a:srgbClr val="0066CC"/>
                  </a:solidFill>
                  <a:latin typeface="Arial" panose="020B0604020202020204" pitchFamily="34" charset="0"/>
                  <a:cs typeface="Arial" panose="020B0604020202020204" pitchFamily="34" charset="0"/>
                </a:rPr>
                <a:t>(process &amp; marketing)</a:t>
              </a:r>
            </a:p>
          </p:txBody>
        </p:sp>
        <p:sp>
          <p:nvSpPr>
            <p:cNvPr id="7" name="Line 9">
              <a:extLst>
                <a:ext uri="{FF2B5EF4-FFF2-40B4-BE49-F238E27FC236}">
                  <a16:creationId xmlns:a16="http://schemas.microsoft.com/office/drawing/2014/main" xmlns="" id="{8AA43820-C870-4A86-BD61-BBDAC85B03B7}"/>
                </a:ext>
              </a:extLst>
            </p:cNvPr>
            <p:cNvSpPr>
              <a:spLocks noChangeAspect="1" noChangeShapeType="1"/>
            </p:cNvSpPr>
            <p:nvPr/>
          </p:nvSpPr>
          <p:spPr bwMode="auto">
            <a:xfrm>
              <a:off x="5041" y="11454"/>
              <a:ext cx="667" cy="0"/>
            </a:xfrm>
            <a:prstGeom prst="line">
              <a:avLst/>
            </a:prstGeom>
            <a:noFill/>
            <a:ln w="9525">
              <a:solidFill>
                <a:srgbClr val="000000"/>
              </a:solidFill>
              <a:round/>
              <a:headEnd type="triangle" w="med" len="med"/>
              <a:tailEnd type="triangle" w="med" len="med"/>
            </a:ln>
          </p:spPr>
          <p:txBody>
            <a:bodyPr/>
            <a:lstStyle/>
            <a:p>
              <a:endParaRPr lang="en-US" sz="1400" b="1">
                <a:latin typeface="Arial" panose="020B0604020202020204" pitchFamily="34" charset="0"/>
                <a:cs typeface="Arial" panose="020B0604020202020204" pitchFamily="34" charset="0"/>
              </a:endParaRPr>
            </a:p>
          </p:txBody>
        </p:sp>
        <p:sp>
          <p:nvSpPr>
            <p:cNvPr id="8" name="Line 10">
              <a:extLst>
                <a:ext uri="{FF2B5EF4-FFF2-40B4-BE49-F238E27FC236}">
                  <a16:creationId xmlns:a16="http://schemas.microsoft.com/office/drawing/2014/main" xmlns="" id="{17D393BD-2FAE-41DC-86C6-AAE179E1DB3A}"/>
                </a:ext>
              </a:extLst>
            </p:cNvPr>
            <p:cNvSpPr>
              <a:spLocks noChangeAspect="1" noChangeShapeType="1"/>
            </p:cNvSpPr>
            <p:nvPr/>
          </p:nvSpPr>
          <p:spPr bwMode="auto">
            <a:xfrm>
              <a:off x="7168" y="11454"/>
              <a:ext cx="668" cy="0"/>
            </a:xfrm>
            <a:prstGeom prst="line">
              <a:avLst/>
            </a:prstGeom>
            <a:noFill/>
            <a:ln w="9525">
              <a:solidFill>
                <a:srgbClr val="000000"/>
              </a:solidFill>
              <a:round/>
              <a:headEnd type="triangle" w="med" len="med"/>
              <a:tailEnd type="triangle" w="med" len="med"/>
            </a:ln>
          </p:spPr>
          <p:txBody>
            <a:bodyPr/>
            <a:lstStyle/>
            <a:p>
              <a:endParaRPr lang="en-US" sz="1400" b="1">
                <a:latin typeface="Arial" panose="020B0604020202020204" pitchFamily="34" charset="0"/>
                <a:cs typeface="Arial" panose="020B0604020202020204" pitchFamily="34" charset="0"/>
              </a:endParaRPr>
            </a:p>
          </p:txBody>
        </p:sp>
        <p:sp>
          <p:nvSpPr>
            <p:cNvPr id="9" name="Line 11">
              <a:extLst>
                <a:ext uri="{FF2B5EF4-FFF2-40B4-BE49-F238E27FC236}">
                  <a16:creationId xmlns:a16="http://schemas.microsoft.com/office/drawing/2014/main" xmlns="" id="{E9B9D096-4D70-4DA3-8B12-1F475A34950B}"/>
                </a:ext>
              </a:extLst>
            </p:cNvPr>
            <p:cNvSpPr>
              <a:spLocks noChangeAspect="1" noChangeShapeType="1"/>
            </p:cNvSpPr>
            <p:nvPr/>
          </p:nvSpPr>
          <p:spPr bwMode="auto">
            <a:xfrm>
              <a:off x="4204" y="10547"/>
              <a:ext cx="0" cy="518"/>
            </a:xfrm>
            <a:prstGeom prst="line">
              <a:avLst/>
            </a:prstGeom>
            <a:noFill/>
            <a:ln w="9525">
              <a:solidFill>
                <a:srgbClr val="000000"/>
              </a:solidFill>
              <a:round/>
              <a:headEnd/>
              <a:tailEnd type="triangle" w="med" len="med"/>
            </a:ln>
          </p:spPr>
          <p:txBody>
            <a:bodyPr/>
            <a:lstStyle/>
            <a:p>
              <a:endParaRPr lang="en-US" sz="1400" b="1">
                <a:latin typeface="Arial" panose="020B0604020202020204" pitchFamily="34" charset="0"/>
                <a:cs typeface="Arial" panose="020B0604020202020204" pitchFamily="34" charset="0"/>
              </a:endParaRPr>
            </a:p>
          </p:txBody>
        </p:sp>
        <p:sp>
          <p:nvSpPr>
            <p:cNvPr id="10" name="Line 12">
              <a:extLst>
                <a:ext uri="{FF2B5EF4-FFF2-40B4-BE49-F238E27FC236}">
                  <a16:creationId xmlns:a16="http://schemas.microsoft.com/office/drawing/2014/main" xmlns="" id="{C440B0D2-017F-4276-AFF6-560CEACDDA23}"/>
                </a:ext>
              </a:extLst>
            </p:cNvPr>
            <p:cNvSpPr>
              <a:spLocks noChangeAspect="1" noChangeShapeType="1"/>
            </p:cNvSpPr>
            <p:nvPr/>
          </p:nvSpPr>
          <p:spPr bwMode="auto">
            <a:xfrm>
              <a:off x="8637" y="10605"/>
              <a:ext cx="1" cy="517"/>
            </a:xfrm>
            <a:prstGeom prst="line">
              <a:avLst/>
            </a:prstGeom>
            <a:noFill/>
            <a:ln w="9525">
              <a:solidFill>
                <a:srgbClr val="000000"/>
              </a:solidFill>
              <a:round/>
              <a:headEnd/>
              <a:tailEnd type="triangle" w="med" len="med"/>
            </a:ln>
          </p:spPr>
          <p:txBody>
            <a:bodyPr/>
            <a:lstStyle/>
            <a:p>
              <a:endParaRPr lang="en-US" sz="1400" b="1">
                <a:latin typeface="Arial" panose="020B0604020202020204" pitchFamily="34" charset="0"/>
                <a:cs typeface="Arial" panose="020B0604020202020204" pitchFamily="34" charset="0"/>
              </a:endParaRPr>
            </a:p>
          </p:txBody>
        </p:sp>
        <p:sp>
          <p:nvSpPr>
            <p:cNvPr id="11" name="Text Box 13">
              <a:extLst>
                <a:ext uri="{FF2B5EF4-FFF2-40B4-BE49-F238E27FC236}">
                  <a16:creationId xmlns:a16="http://schemas.microsoft.com/office/drawing/2014/main" xmlns="" id="{D21C88B9-4F15-4A17-834F-1EE94128AC98}"/>
                </a:ext>
              </a:extLst>
            </p:cNvPr>
            <p:cNvSpPr txBox="1">
              <a:spLocks noChangeAspect="1" noChangeArrowheads="1"/>
            </p:cNvSpPr>
            <p:nvPr/>
          </p:nvSpPr>
          <p:spPr bwMode="auto">
            <a:xfrm>
              <a:off x="3235" y="10134"/>
              <a:ext cx="2229" cy="595"/>
            </a:xfrm>
            <a:prstGeom prst="rect">
              <a:avLst/>
            </a:prstGeom>
            <a:noFill/>
            <a:ln w="9525">
              <a:noFill/>
              <a:miter lim="800000"/>
              <a:headEnd/>
              <a:tailEnd/>
            </a:ln>
          </p:spPr>
          <p:txBody>
            <a:bodyPr/>
            <a:lstStyle/>
            <a:p>
              <a:pPr algn="ctr"/>
              <a:r>
                <a:rPr lang="en-US" sz="1400" b="1" dirty="0">
                  <a:latin typeface="Arial" panose="020B0604020202020204" pitchFamily="34" charset="0"/>
                  <a:cs typeface="Arial" panose="020B0604020202020204" pitchFamily="34" charset="0"/>
                </a:rPr>
                <a:t>Resource management &amp;</a:t>
              </a:r>
            </a:p>
            <a:p>
              <a:pPr algn="ctr"/>
              <a:r>
                <a:rPr lang="en-US" sz="1400" b="1" dirty="0">
                  <a:latin typeface="Arial" panose="020B0604020202020204" pitchFamily="34" charset="0"/>
                  <a:cs typeface="Arial" panose="020B0604020202020204" pitchFamily="34" charset="0"/>
                </a:rPr>
                <a:t>conservation policy instruments</a:t>
              </a:r>
            </a:p>
          </p:txBody>
        </p:sp>
        <p:sp>
          <p:nvSpPr>
            <p:cNvPr id="12" name="Text Box 14">
              <a:extLst>
                <a:ext uri="{FF2B5EF4-FFF2-40B4-BE49-F238E27FC236}">
                  <a16:creationId xmlns:a16="http://schemas.microsoft.com/office/drawing/2014/main" xmlns="" id="{F83B0CCB-82A6-488F-9FB4-8EB0FF839DD1}"/>
                </a:ext>
              </a:extLst>
            </p:cNvPr>
            <p:cNvSpPr txBox="1">
              <a:spLocks noChangeAspect="1" noChangeArrowheads="1"/>
            </p:cNvSpPr>
            <p:nvPr/>
          </p:nvSpPr>
          <p:spPr bwMode="auto">
            <a:xfrm>
              <a:off x="5465" y="10134"/>
              <a:ext cx="1714" cy="472"/>
            </a:xfrm>
            <a:prstGeom prst="rect">
              <a:avLst/>
            </a:prstGeom>
            <a:noFill/>
            <a:ln w="9525">
              <a:noFill/>
              <a:miter lim="800000"/>
              <a:headEnd/>
              <a:tailEnd/>
            </a:ln>
          </p:spPr>
          <p:txBody>
            <a:bodyPr/>
            <a:lstStyle/>
            <a:p>
              <a:pPr algn="ctr"/>
              <a:r>
                <a:rPr lang="en-US" sz="1400" b="1" dirty="0">
                  <a:latin typeface="Arial" panose="020B0604020202020204" pitchFamily="34" charset="0"/>
                  <a:cs typeface="Arial" panose="020B0604020202020204" pitchFamily="34" charset="0"/>
                </a:rPr>
                <a:t>Fishing regulatory</a:t>
              </a:r>
            </a:p>
            <a:p>
              <a:pPr algn="ctr"/>
              <a:r>
                <a:rPr lang="en-US" sz="1400" b="1" dirty="0">
                  <a:latin typeface="Arial" panose="020B0604020202020204" pitchFamily="34" charset="0"/>
                  <a:cs typeface="Arial" panose="020B0604020202020204" pitchFamily="34" charset="0"/>
                </a:rPr>
                <a:t>instruments</a:t>
              </a:r>
            </a:p>
          </p:txBody>
        </p:sp>
        <p:sp>
          <p:nvSpPr>
            <p:cNvPr id="13" name="Text Box 15">
              <a:extLst>
                <a:ext uri="{FF2B5EF4-FFF2-40B4-BE49-F238E27FC236}">
                  <a16:creationId xmlns:a16="http://schemas.microsoft.com/office/drawing/2014/main" xmlns="" id="{AE95F990-720C-40AE-A6B6-C7ED07F62C5C}"/>
                </a:ext>
              </a:extLst>
            </p:cNvPr>
            <p:cNvSpPr txBox="1">
              <a:spLocks noChangeAspect="1" noChangeArrowheads="1"/>
            </p:cNvSpPr>
            <p:nvPr/>
          </p:nvSpPr>
          <p:spPr bwMode="auto">
            <a:xfrm>
              <a:off x="7467" y="10134"/>
              <a:ext cx="2269" cy="471"/>
            </a:xfrm>
            <a:prstGeom prst="rect">
              <a:avLst/>
            </a:prstGeom>
            <a:noFill/>
            <a:ln w="9525">
              <a:noFill/>
              <a:miter lim="800000"/>
              <a:headEnd/>
              <a:tailEnd/>
            </a:ln>
          </p:spPr>
          <p:txBody>
            <a:bodyPr/>
            <a:lstStyle/>
            <a:p>
              <a:pPr algn="ctr"/>
              <a:r>
                <a:rPr lang="en-US" sz="1400" b="1" dirty="0">
                  <a:latin typeface="Arial" panose="020B0604020202020204" pitchFamily="34" charset="0"/>
                  <a:cs typeface="Arial" panose="020B0604020202020204" pitchFamily="34" charset="0"/>
                </a:rPr>
                <a:t>Market-based instruments &amp;</a:t>
              </a:r>
            </a:p>
            <a:p>
              <a:pPr algn="ctr"/>
              <a:r>
                <a:rPr lang="en-US" sz="1400" b="1" dirty="0">
                  <a:latin typeface="Arial" panose="020B0604020202020204" pitchFamily="34" charset="0"/>
                  <a:cs typeface="Arial" panose="020B0604020202020204" pitchFamily="34" charset="0"/>
                </a:rPr>
                <a:t>consumer awareness measures</a:t>
              </a:r>
            </a:p>
          </p:txBody>
        </p:sp>
        <p:sp>
          <p:nvSpPr>
            <p:cNvPr id="14" name="Text Box 16">
              <a:extLst>
                <a:ext uri="{FF2B5EF4-FFF2-40B4-BE49-F238E27FC236}">
                  <a16:creationId xmlns:a16="http://schemas.microsoft.com/office/drawing/2014/main" xmlns="" id="{6CDB7B2D-791A-4332-89B6-3CB679BE6105}"/>
                </a:ext>
              </a:extLst>
            </p:cNvPr>
            <p:cNvSpPr txBox="1">
              <a:spLocks noChangeAspect="1" noChangeArrowheads="1"/>
            </p:cNvSpPr>
            <p:nvPr/>
          </p:nvSpPr>
          <p:spPr bwMode="auto">
            <a:xfrm>
              <a:off x="4616" y="11810"/>
              <a:ext cx="1456" cy="277"/>
            </a:xfrm>
            <a:prstGeom prst="rect">
              <a:avLst/>
            </a:prstGeom>
            <a:noFill/>
            <a:ln w="9525">
              <a:noFill/>
              <a:prstDash val="sysDot"/>
              <a:miter lim="800000"/>
              <a:headEnd/>
              <a:tailEnd/>
            </a:ln>
          </p:spPr>
          <p:txBody>
            <a:bodyPr/>
            <a:lstStyle/>
            <a:p>
              <a:r>
                <a:rPr lang="en-US" sz="1400" b="1" i="1" dirty="0">
                  <a:latin typeface="Arial" panose="020B0604020202020204" pitchFamily="34" charset="0"/>
                  <a:cs typeface="Arial" panose="020B0604020202020204" pitchFamily="34" charset="0"/>
                </a:rPr>
                <a:t>Social interactions</a:t>
              </a:r>
              <a:endParaRPr lang="en-US" sz="1400" b="1" dirty="0">
                <a:latin typeface="Arial" panose="020B0604020202020204" pitchFamily="34" charset="0"/>
                <a:cs typeface="Arial" panose="020B0604020202020204" pitchFamily="34" charset="0"/>
              </a:endParaRPr>
            </a:p>
          </p:txBody>
        </p:sp>
        <p:sp>
          <p:nvSpPr>
            <p:cNvPr id="15" name="Text Box 17">
              <a:extLst>
                <a:ext uri="{FF2B5EF4-FFF2-40B4-BE49-F238E27FC236}">
                  <a16:creationId xmlns:a16="http://schemas.microsoft.com/office/drawing/2014/main" xmlns="" id="{2F3C93AD-AD42-4F96-8BD5-0B6A3A7BE7D5}"/>
                </a:ext>
              </a:extLst>
            </p:cNvPr>
            <p:cNvSpPr txBox="1">
              <a:spLocks noChangeAspect="1" noChangeArrowheads="1"/>
            </p:cNvSpPr>
            <p:nvPr/>
          </p:nvSpPr>
          <p:spPr bwMode="auto">
            <a:xfrm>
              <a:off x="6683" y="11782"/>
              <a:ext cx="1368" cy="278"/>
            </a:xfrm>
            <a:prstGeom prst="rect">
              <a:avLst/>
            </a:prstGeom>
            <a:noFill/>
            <a:ln w="9525">
              <a:noFill/>
              <a:miter lim="800000"/>
              <a:headEnd/>
              <a:tailEnd/>
            </a:ln>
          </p:spPr>
          <p:txBody>
            <a:bodyPr/>
            <a:lstStyle/>
            <a:p>
              <a:r>
                <a:rPr lang="en-US" sz="1400" b="1" i="1" dirty="0">
                  <a:latin typeface="Arial" panose="020B0604020202020204" pitchFamily="34" charset="0"/>
                  <a:cs typeface="Arial" panose="020B0604020202020204" pitchFamily="34" charset="0"/>
                </a:rPr>
                <a:t>Social interactions</a:t>
              </a:r>
              <a:endParaRPr lang="en-US" sz="1400" b="1" dirty="0">
                <a:latin typeface="Arial" panose="020B0604020202020204" pitchFamily="34" charset="0"/>
                <a:cs typeface="Arial" panose="020B0604020202020204" pitchFamily="34" charset="0"/>
              </a:endParaRPr>
            </a:p>
          </p:txBody>
        </p:sp>
        <p:sp>
          <p:nvSpPr>
            <p:cNvPr id="16" name="Text Box 18">
              <a:extLst>
                <a:ext uri="{FF2B5EF4-FFF2-40B4-BE49-F238E27FC236}">
                  <a16:creationId xmlns:a16="http://schemas.microsoft.com/office/drawing/2014/main" xmlns="" id="{9A7162E5-1F28-4710-AB36-884CC0F61346}"/>
                </a:ext>
              </a:extLst>
            </p:cNvPr>
            <p:cNvSpPr txBox="1">
              <a:spLocks noChangeAspect="1" noChangeArrowheads="1"/>
            </p:cNvSpPr>
            <p:nvPr/>
          </p:nvSpPr>
          <p:spPr bwMode="auto">
            <a:xfrm>
              <a:off x="4616" y="10941"/>
              <a:ext cx="1235" cy="290"/>
            </a:xfrm>
            <a:prstGeom prst="rect">
              <a:avLst/>
            </a:prstGeom>
            <a:noFill/>
            <a:ln w="9525">
              <a:noFill/>
              <a:miter lim="800000"/>
              <a:headEnd/>
              <a:tailEnd/>
            </a:ln>
          </p:spPr>
          <p:txBody>
            <a:bodyPr/>
            <a:lstStyle/>
            <a:p>
              <a:r>
                <a:rPr lang="en-US" sz="1400" b="1" i="1" dirty="0">
                  <a:latin typeface="Arial" panose="020B0604020202020204" pitchFamily="34" charset="0"/>
                  <a:cs typeface="Arial" panose="020B0604020202020204" pitchFamily="34" charset="0"/>
                </a:rPr>
                <a:t>Inter-linkages </a:t>
              </a:r>
              <a:endParaRPr lang="en-US" sz="1400" b="1" dirty="0">
                <a:latin typeface="Arial" panose="020B0604020202020204" pitchFamily="34" charset="0"/>
                <a:cs typeface="Arial" panose="020B0604020202020204" pitchFamily="34" charset="0"/>
              </a:endParaRPr>
            </a:p>
          </p:txBody>
        </p:sp>
        <p:sp>
          <p:nvSpPr>
            <p:cNvPr id="17" name="Text Box 19">
              <a:extLst>
                <a:ext uri="{FF2B5EF4-FFF2-40B4-BE49-F238E27FC236}">
                  <a16:creationId xmlns:a16="http://schemas.microsoft.com/office/drawing/2014/main" xmlns="" id="{CAC1CE45-8A28-46A8-8573-0A5AA72E6EC8}"/>
                </a:ext>
              </a:extLst>
            </p:cNvPr>
            <p:cNvSpPr txBox="1">
              <a:spLocks noChangeAspect="1" noChangeArrowheads="1"/>
            </p:cNvSpPr>
            <p:nvPr/>
          </p:nvSpPr>
          <p:spPr bwMode="auto">
            <a:xfrm>
              <a:off x="6837" y="10941"/>
              <a:ext cx="1345" cy="257"/>
            </a:xfrm>
            <a:prstGeom prst="rect">
              <a:avLst/>
            </a:prstGeom>
            <a:noFill/>
            <a:ln w="9525">
              <a:noFill/>
              <a:miter lim="800000"/>
              <a:headEnd/>
              <a:tailEnd/>
            </a:ln>
          </p:spPr>
          <p:txBody>
            <a:bodyPr/>
            <a:lstStyle/>
            <a:p>
              <a:pPr algn="ctr"/>
              <a:r>
                <a:rPr lang="en-US" sz="1400" b="1" i="1" dirty="0">
                  <a:effectLst>
                    <a:outerShdw blurRad="38100" dist="38100" dir="2700000" algn="tl">
                      <a:srgbClr val="C0C0C0"/>
                    </a:outerShdw>
                  </a:effectLst>
                  <a:latin typeface="Arial" panose="020B0604020202020204" pitchFamily="34" charset="0"/>
                  <a:cs typeface="Arial" panose="020B0604020202020204" pitchFamily="34" charset="0"/>
                </a:rPr>
                <a:t>Inter-linkages </a:t>
              </a:r>
              <a:endParaRPr lang="en-US" sz="1400" b="1"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8" name="Line 20">
              <a:extLst>
                <a:ext uri="{FF2B5EF4-FFF2-40B4-BE49-F238E27FC236}">
                  <a16:creationId xmlns:a16="http://schemas.microsoft.com/office/drawing/2014/main" xmlns="" id="{AE0E6501-0431-40C9-857E-AB37B5BCE8DD}"/>
                </a:ext>
              </a:extLst>
            </p:cNvPr>
            <p:cNvSpPr>
              <a:spLocks noChangeAspect="1" noChangeShapeType="1"/>
            </p:cNvSpPr>
            <p:nvPr/>
          </p:nvSpPr>
          <p:spPr bwMode="auto">
            <a:xfrm>
              <a:off x="4180" y="11782"/>
              <a:ext cx="0" cy="401"/>
            </a:xfrm>
            <a:prstGeom prst="line">
              <a:avLst/>
            </a:prstGeom>
            <a:noFill/>
            <a:ln w="9525">
              <a:solidFill>
                <a:srgbClr val="000000"/>
              </a:solidFill>
              <a:round/>
              <a:headEnd type="triangle" w="med" len="med"/>
              <a:tailEnd/>
            </a:ln>
          </p:spPr>
          <p:txBody>
            <a:bodyPr/>
            <a:lstStyle/>
            <a:p>
              <a:endParaRPr lang="en-US" sz="1400" b="1">
                <a:latin typeface="Arial" panose="020B0604020202020204" pitchFamily="34" charset="0"/>
                <a:cs typeface="Arial" panose="020B0604020202020204" pitchFamily="34" charset="0"/>
              </a:endParaRPr>
            </a:p>
          </p:txBody>
        </p:sp>
        <p:sp>
          <p:nvSpPr>
            <p:cNvPr id="19" name="Line 21">
              <a:extLst>
                <a:ext uri="{FF2B5EF4-FFF2-40B4-BE49-F238E27FC236}">
                  <a16:creationId xmlns:a16="http://schemas.microsoft.com/office/drawing/2014/main" xmlns="" id="{9CA2F596-C854-491F-AF0D-58C1407A3CF5}"/>
                </a:ext>
              </a:extLst>
            </p:cNvPr>
            <p:cNvSpPr>
              <a:spLocks noChangeAspect="1" noChangeShapeType="1"/>
            </p:cNvSpPr>
            <p:nvPr/>
          </p:nvSpPr>
          <p:spPr bwMode="auto">
            <a:xfrm>
              <a:off x="6346" y="11810"/>
              <a:ext cx="1" cy="358"/>
            </a:xfrm>
            <a:prstGeom prst="line">
              <a:avLst/>
            </a:prstGeom>
            <a:noFill/>
            <a:ln w="9525">
              <a:solidFill>
                <a:srgbClr val="000000"/>
              </a:solidFill>
              <a:round/>
              <a:headEnd type="triangle" w="med" len="med"/>
              <a:tailEnd/>
            </a:ln>
          </p:spPr>
          <p:txBody>
            <a:bodyPr/>
            <a:lstStyle/>
            <a:p>
              <a:endParaRPr lang="en-US" sz="1400" b="1">
                <a:latin typeface="Arial" panose="020B0604020202020204" pitchFamily="34" charset="0"/>
                <a:cs typeface="Arial" panose="020B0604020202020204" pitchFamily="34" charset="0"/>
              </a:endParaRPr>
            </a:p>
          </p:txBody>
        </p:sp>
        <p:sp>
          <p:nvSpPr>
            <p:cNvPr id="20" name="Line 22">
              <a:extLst>
                <a:ext uri="{FF2B5EF4-FFF2-40B4-BE49-F238E27FC236}">
                  <a16:creationId xmlns:a16="http://schemas.microsoft.com/office/drawing/2014/main" xmlns="" id="{FC28D68C-D705-43E5-994C-FFD95F5B52C8}"/>
                </a:ext>
              </a:extLst>
            </p:cNvPr>
            <p:cNvSpPr>
              <a:spLocks noChangeShapeType="1"/>
            </p:cNvSpPr>
            <p:nvPr/>
          </p:nvSpPr>
          <p:spPr bwMode="auto">
            <a:xfrm flipV="1">
              <a:off x="6236" y="10589"/>
              <a:ext cx="1" cy="487"/>
            </a:xfrm>
            <a:prstGeom prst="line">
              <a:avLst/>
            </a:prstGeom>
            <a:noFill/>
            <a:ln w="9525">
              <a:solidFill>
                <a:srgbClr val="000000"/>
              </a:solidFill>
              <a:round/>
              <a:headEnd type="triangle" w="med" len="med"/>
              <a:tailEnd/>
            </a:ln>
          </p:spPr>
          <p:txBody>
            <a:bodyPr/>
            <a:lstStyle/>
            <a:p>
              <a:endParaRPr lang="en-US" sz="1400" b="1">
                <a:latin typeface="Arial" panose="020B0604020202020204" pitchFamily="34" charset="0"/>
                <a:cs typeface="Arial" panose="020B0604020202020204" pitchFamily="34" charset="0"/>
              </a:endParaRPr>
            </a:p>
          </p:txBody>
        </p:sp>
        <p:sp>
          <p:nvSpPr>
            <p:cNvPr id="21" name="Text Box 23">
              <a:extLst>
                <a:ext uri="{FF2B5EF4-FFF2-40B4-BE49-F238E27FC236}">
                  <a16:creationId xmlns:a16="http://schemas.microsoft.com/office/drawing/2014/main" xmlns="" id="{0D805C5C-D290-4018-A258-3FF2EE8A3B92}"/>
                </a:ext>
              </a:extLst>
            </p:cNvPr>
            <p:cNvSpPr txBox="1">
              <a:spLocks noChangeArrowheads="1"/>
            </p:cNvSpPr>
            <p:nvPr/>
          </p:nvSpPr>
          <p:spPr bwMode="auto">
            <a:xfrm>
              <a:off x="9918" y="11122"/>
              <a:ext cx="939" cy="463"/>
            </a:xfrm>
            <a:prstGeom prst="rect">
              <a:avLst/>
            </a:prstGeom>
            <a:noFill/>
            <a:ln w="9525">
              <a:noFill/>
              <a:miter lim="800000"/>
              <a:headEnd/>
              <a:tailEnd/>
            </a:ln>
          </p:spPr>
          <p:txBody>
            <a:bodyPr/>
            <a:lstStyle/>
            <a:p>
              <a:pPr algn="r"/>
              <a:r>
                <a:rPr lang="en-US" sz="1400" b="1" i="1" dirty="0">
                  <a:solidFill>
                    <a:srgbClr val="0033CC"/>
                  </a:solidFill>
                  <a:latin typeface="Arial" panose="020B0604020202020204" pitchFamily="34" charset="0"/>
                  <a:cs typeface="Arial" panose="020B0604020202020204" pitchFamily="34" charset="0"/>
                </a:rPr>
                <a:t> Production stages</a:t>
              </a:r>
              <a:endParaRPr lang="en-US" sz="1400" b="1" dirty="0">
                <a:solidFill>
                  <a:srgbClr val="0033CC"/>
                </a:solidFill>
                <a:latin typeface="Arial" panose="020B0604020202020204" pitchFamily="34" charset="0"/>
                <a:cs typeface="Arial" panose="020B0604020202020204" pitchFamily="34" charset="0"/>
              </a:endParaRPr>
            </a:p>
          </p:txBody>
        </p:sp>
        <p:sp>
          <p:nvSpPr>
            <p:cNvPr id="22" name="Text Box 24">
              <a:extLst>
                <a:ext uri="{FF2B5EF4-FFF2-40B4-BE49-F238E27FC236}">
                  <a16:creationId xmlns:a16="http://schemas.microsoft.com/office/drawing/2014/main" xmlns="" id="{51FE4665-415D-45C5-A3F8-8DB6F542EC03}"/>
                </a:ext>
              </a:extLst>
            </p:cNvPr>
            <p:cNvSpPr txBox="1">
              <a:spLocks noChangeArrowheads="1"/>
            </p:cNvSpPr>
            <p:nvPr/>
          </p:nvSpPr>
          <p:spPr bwMode="auto">
            <a:xfrm>
              <a:off x="9908" y="12274"/>
              <a:ext cx="1260" cy="181"/>
            </a:xfrm>
            <a:prstGeom prst="rect">
              <a:avLst/>
            </a:prstGeom>
            <a:noFill/>
            <a:ln w="9525">
              <a:noFill/>
              <a:miter lim="800000"/>
              <a:headEnd/>
              <a:tailEnd/>
            </a:ln>
          </p:spPr>
          <p:txBody>
            <a:bodyPr/>
            <a:lstStyle/>
            <a:p>
              <a:pPr algn="ctr"/>
              <a:r>
                <a:rPr lang="en-US" sz="1400" b="1" i="1" dirty="0">
                  <a:solidFill>
                    <a:srgbClr val="0033CC"/>
                  </a:solidFill>
                  <a:latin typeface="Arial" panose="020B0604020202020204" pitchFamily="34" charset="0"/>
                  <a:cs typeface="Arial" panose="020B0604020202020204" pitchFamily="34" charset="0"/>
                </a:rPr>
                <a:t> Key </a:t>
              </a:r>
            </a:p>
            <a:p>
              <a:pPr algn="ctr"/>
              <a:r>
                <a:rPr lang="en-US" sz="1400" b="1" i="1" dirty="0">
                  <a:solidFill>
                    <a:srgbClr val="0033CC"/>
                  </a:solidFill>
                  <a:latin typeface="Arial" panose="020B0604020202020204" pitchFamily="34" charset="0"/>
                  <a:cs typeface="Arial" panose="020B0604020202020204" pitchFamily="34" charset="0"/>
                </a:rPr>
                <a:t>stakeholders </a:t>
              </a:r>
              <a:endParaRPr lang="en-US" sz="1400" b="1" dirty="0">
                <a:solidFill>
                  <a:srgbClr val="0033CC"/>
                </a:solidFill>
                <a:latin typeface="Arial" panose="020B0604020202020204" pitchFamily="34" charset="0"/>
                <a:cs typeface="Arial" panose="020B0604020202020204" pitchFamily="34" charset="0"/>
              </a:endParaRPr>
            </a:p>
          </p:txBody>
        </p:sp>
        <p:cxnSp>
          <p:nvCxnSpPr>
            <p:cNvPr id="23" name="AutoShape 25">
              <a:extLst>
                <a:ext uri="{FF2B5EF4-FFF2-40B4-BE49-F238E27FC236}">
                  <a16:creationId xmlns:a16="http://schemas.microsoft.com/office/drawing/2014/main" xmlns="" id="{971279B9-AEA7-4AF8-AD38-537BB98F6423}"/>
                </a:ext>
              </a:extLst>
            </p:cNvPr>
            <p:cNvCxnSpPr>
              <a:cxnSpLocks noChangeShapeType="1"/>
              <a:stCxn id="9" idx="0"/>
              <a:endCxn id="20" idx="0"/>
            </p:cNvCxnSpPr>
            <p:nvPr/>
          </p:nvCxnSpPr>
          <p:spPr bwMode="auto">
            <a:xfrm>
              <a:off x="4204" y="10547"/>
              <a:ext cx="2032" cy="530"/>
            </a:xfrm>
            <a:prstGeom prst="straightConnector1">
              <a:avLst/>
            </a:prstGeom>
            <a:noFill/>
            <a:ln w="9525">
              <a:solidFill>
                <a:srgbClr val="000000"/>
              </a:solidFill>
              <a:round/>
              <a:headEnd/>
              <a:tailEnd type="triangle" w="med" len="med"/>
            </a:ln>
          </p:spPr>
        </p:cxnSp>
        <p:cxnSp>
          <p:nvCxnSpPr>
            <p:cNvPr id="24" name="AutoShape 26">
              <a:extLst>
                <a:ext uri="{FF2B5EF4-FFF2-40B4-BE49-F238E27FC236}">
                  <a16:creationId xmlns:a16="http://schemas.microsoft.com/office/drawing/2014/main" xmlns="" id="{5633C943-C072-4AD7-909C-607520FEFEF8}"/>
                </a:ext>
              </a:extLst>
            </p:cNvPr>
            <p:cNvCxnSpPr>
              <a:cxnSpLocks noChangeShapeType="1"/>
              <a:stCxn id="13" idx="2"/>
              <a:endCxn id="20" idx="0"/>
            </p:cNvCxnSpPr>
            <p:nvPr/>
          </p:nvCxnSpPr>
          <p:spPr bwMode="auto">
            <a:xfrm flipH="1">
              <a:off x="6236" y="10605"/>
              <a:ext cx="2366" cy="471"/>
            </a:xfrm>
            <a:prstGeom prst="straightConnector1">
              <a:avLst/>
            </a:prstGeom>
            <a:noFill/>
            <a:ln w="9525">
              <a:solidFill>
                <a:srgbClr val="000000"/>
              </a:solidFill>
              <a:round/>
              <a:headEnd/>
              <a:tailEnd type="triangle" w="med" len="med"/>
            </a:ln>
          </p:spPr>
        </p:cxnSp>
        <p:sp>
          <p:nvSpPr>
            <p:cNvPr id="25" name="Text Box 27">
              <a:extLst>
                <a:ext uri="{FF2B5EF4-FFF2-40B4-BE49-F238E27FC236}">
                  <a16:creationId xmlns:a16="http://schemas.microsoft.com/office/drawing/2014/main" xmlns="" id="{2B12231C-D81F-4F4F-8C0D-D005825BF6E2}"/>
                </a:ext>
              </a:extLst>
            </p:cNvPr>
            <p:cNvSpPr txBox="1">
              <a:spLocks noChangeArrowheads="1"/>
            </p:cNvSpPr>
            <p:nvPr/>
          </p:nvSpPr>
          <p:spPr bwMode="auto">
            <a:xfrm>
              <a:off x="3214" y="12173"/>
              <a:ext cx="6742" cy="658"/>
            </a:xfrm>
            <a:prstGeom prst="rect">
              <a:avLst/>
            </a:prstGeom>
            <a:noFill/>
            <a:ln w="9525">
              <a:solidFill>
                <a:schemeClr val="tx1"/>
              </a:solidFill>
              <a:prstDash val="sysDot"/>
              <a:miter lim="800000"/>
              <a:headEnd/>
              <a:tailEnd/>
            </a:ln>
          </p:spPr>
          <p:txBody>
            <a:bodyPr/>
            <a:lstStyle/>
            <a:p>
              <a:pPr algn="ctr"/>
              <a:r>
                <a:rPr lang="en-US" sz="1400" b="1" dirty="0">
                  <a:latin typeface="Arial" panose="020B0604020202020204" pitchFamily="34" charset="0"/>
                  <a:cs typeface="Arial" panose="020B0604020202020204" pitchFamily="34" charset="0"/>
                </a:rPr>
                <a:t>Bureaucrats   Managers      Fishers    Enforcers     Processors       Plant workers     Retailers    Consumers  </a:t>
              </a:r>
            </a:p>
            <a:p>
              <a:pPr algn="ctr"/>
              <a:endParaRPr lang="en-US" sz="1400" b="1"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     Conservation groups     trade unions     Coastal communities     Financial institutions     Media     Citizens </a:t>
              </a:r>
            </a:p>
          </p:txBody>
        </p:sp>
        <p:sp>
          <p:nvSpPr>
            <p:cNvPr id="26" name="Text Box 28">
              <a:extLst>
                <a:ext uri="{FF2B5EF4-FFF2-40B4-BE49-F238E27FC236}">
                  <a16:creationId xmlns:a16="http://schemas.microsoft.com/office/drawing/2014/main" xmlns="" id="{48F6A45B-D32B-47AC-A734-EC3817132FF2}"/>
                </a:ext>
              </a:extLst>
            </p:cNvPr>
            <p:cNvSpPr txBox="1">
              <a:spLocks noChangeArrowheads="1"/>
            </p:cNvSpPr>
            <p:nvPr/>
          </p:nvSpPr>
          <p:spPr bwMode="auto">
            <a:xfrm>
              <a:off x="9799" y="10134"/>
              <a:ext cx="1024" cy="468"/>
            </a:xfrm>
            <a:prstGeom prst="rect">
              <a:avLst/>
            </a:prstGeom>
            <a:noFill/>
            <a:ln w="9525">
              <a:noFill/>
              <a:miter lim="800000"/>
              <a:headEnd/>
              <a:tailEnd/>
            </a:ln>
          </p:spPr>
          <p:txBody>
            <a:bodyPr/>
            <a:lstStyle/>
            <a:p>
              <a:pPr algn="r"/>
              <a:r>
                <a:rPr lang="en-US" sz="1400" b="1" i="1" dirty="0">
                  <a:solidFill>
                    <a:srgbClr val="0033CC"/>
                  </a:solidFill>
                  <a:latin typeface="Arial" panose="020B0604020202020204" pitchFamily="34" charset="0"/>
                  <a:cs typeface="Arial" panose="020B0604020202020204" pitchFamily="34" charset="0"/>
                </a:rPr>
                <a:t> Policy instruments</a:t>
              </a:r>
              <a:endParaRPr lang="en-US" sz="1400" b="1" dirty="0">
                <a:solidFill>
                  <a:srgbClr val="0033CC"/>
                </a:solidFill>
                <a:latin typeface="Arial" panose="020B0604020202020204" pitchFamily="34" charset="0"/>
                <a:cs typeface="Arial" panose="020B0604020202020204" pitchFamily="34" charset="0"/>
              </a:endParaRPr>
            </a:p>
          </p:txBody>
        </p:sp>
        <p:sp>
          <p:nvSpPr>
            <p:cNvPr id="27" name="Line 29">
              <a:extLst>
                <a:ext uri="{FF2B5EF4-FFF2-40B4-BE49-F238E27FC236}">
                  <a16:creationId xmlns:a16="http://schemas.microsoft.com/office/drawing/2014/main" xmlns="" id="{3E33D369-6579-4CE3-BCA8-134109CF681B}"/>
                </a:ext>
              </a:extLst>
            </p:cNvPr>
            <p:cNvSpPr>
              <a:spLocks noChangeAspect="1" noChangeShapeType="1"/>
            </p:cNvSpPr>
            <p:nvPr/>
          </p:nvSpPr>
          <p:spPr bwMode="auto">
            <a:xfrm>
              <a:off x="8741" y="11810"/>
              <a:ext cx="1" cy="358"/>
            </a:xfrm>
            <a:prstGeom prst="line">
              <a:avLst/>
            </a:prstGeom>
            <a:noFill/>
            <a:ln w="9525">
              <a:solidFill>
                <a:srgbClr val="000000"/>
              </a:solidFill>
              <a:round/>
              <a:headEnd type="triangle" w="med" len="med"/>
              <a:tailEnd/>
            </a:ln>
          </p:spPr>
          <p:txBody>
            <a:bodyPr/>
            <a:lstStyle/>
            <a:p>
              <a:endParaRPr lang="en-US" sz="1400" b="1">
                <a:latin typeface="Arial" panose="020B0604020202020204" pitchFamily="34" charset="0"/>
                <a:cs typeface="Arial" panose="020B0604020202020204" pitchFamily="34" charset="0"/>
              </a:endParaRPr>
            </a:p>
          </p:txBody>
        </p:sp>
      </p:grpSp>
      <p:sp>
        <p:nvSpPr>
          <p:cNvPr id="29" name="Text Box 4">
            <a:extLst>
              <a:ext uri="{FF2B5EF4-FFF2-40B4-BE49-F238E27FC236}">
                <a16:creationId xmlns:a16="http://schemas.microsoft.com/office/drawing/2014/main" xmlns="" id="{EA4F11BB-19E4-4D4E-AA51-2D5E5455CD3A}"/>
              </a:ext>
            </a:extLst>
          </p:cNvPr>
          <p:cNvSpPr txBox="1">
            <a:spLocks noChangeArrowheads="1"/>
          </p:cNvSpPr>
          <p:nvPr/>
        </p:nvSpPr>
        <p:spPr bwMode="auto">
          <a:xfrm>
            <a:off x="3350193" y="5766194"/>
            <a:ext cx="5597161" cy="179152"/>
          </a:xfrm>
          <a:prstGeom prst="rect">
            <a:avLst/>
          </a:prstGeom>
          <a:noFill/>
          <a:ln w="9525">
            <a:noFill/>
            <a:miter lim="800000"/>
            <a:headEnd/>
            <a:tailEnd/>
          </a:ln>
        </p:spPr>
        <p:txBody>
          <a:bodyPr wrap="square" lIns="0" tIns="0" rIns="0" bIns="0" anchorCtr="1">
            <a:spAutoFit/>
          </a:bodyPr>
          <a:lstStyle/>
          <a:p>
            <a:pPr algn="ctr">
              <a:lnSpc>
                <a:spcPct val="97000"/>
              </a:lnSpc>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b="0" dirty="0">
                <a:latin typeface="Arial" pitchFamily="34" charset="0"/>
                <a:cs typeface="Arial" pitchFamily="34" charset="0"/>
              </a:rPr>
              <a:t>Khan and </a:t>
            </a:r>
            <a:r>
              <a:rPr lang="en-GB" sz="1200" b="0" dirty="0" err="1">
                <a:latin typeface="Arial" pitchFamily="34" charset="0"/>
                <a:cs typeface="Arial" pitchFamily="34" charset="0"/>
              </a:rPr>
              <a:t>Chuenpagdee</a:t>
            </a:r>
            <a:r>
              <a:rPr lang="en-GB" sz="1200" b="0" dirty="0">
                <a:latin typeface="Arial" pitchFamily="34" charset="0"/>
                <a:cs typeface="Arial" pitchFamily="34" charset="0"/>
              </a:rPr>
              <a:t> 2013 : </a:t>
            </a:r>
            <a:r>
              <a:rPr lang="en-GB" sz="1200" b="0" i="1" dirty="0" err="1">
                <a:latin typeface="Arial" pitchFamily="34" charset="0"/>
                <a:cs typeface="Arial" pitchFamily="34" charset="0"/>
              </a:rPr>
              <a:t>Ambio</a:t>
            </a:r>
            <a:r>
              <a:rPr lang="en-GB" sz="1200" b="0" i="1" dirty="0">
                <a:latin typeface="Arial" pitchFamily="34" charset="0"/>
                <a:cs typeface="Arial" pitchFamily="34" charset="0"/>
              </a:rPr>
              <a:t> Journal of Human Environment</a:t>
            </a:r>
            <a:r>
              <a:rPr lang="en-GB" sz="1200" b="0" dirty="0">
                <a:latin typeface="Arial" pitchFamily="34" charset="0"/>
                <a:cs typeface="Arial" pitchFamily="34" charset="0"/>
              </a:rPr>
              <a:t>   </a:t>
            </a:r>
          </a:p>
        </p:txBody>
      </p:sp>
    </p:spTree>
    <p:extLst>
      <p:ext uri="{BB962C8B-B14F-4D97-AF65-F5344CB8AC3E}">
        <p14:creationId xmlns:p14="http://schemas.microsoft.com/office/powerpoint/2010/main" val="3488647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descr="A close up of a sign&#10;&#10;Description generated with very high confidence">
            <a:extLst>
              <a:ext uri="{FF2B5EF4-FFF2-40B4-BE49-F238E27FC236}">
                <a16:creationId xmlns:a16="http://schemas.microsoft.com/office/drawing/2014/main" xmlns="" id="{EB799A6D-DC0B-4BAF-A2D5-93612526DDB8}"/>
              </a:ext>
            </a:extLst>
          </p:cNvPr>
          <p:cNvPicPr>
            <a:picLocks noChangeAspect="1"/>
          </p:cNvPicPr>
          <p:nvPr/>
        </p:nvPicPr>
        <p:blipFill>
          <a:blip r:embed="rId2"/>
          <a:stretch>
            <a:fillRect/>
          </a:stretch>
        </p:blipFill>
        <p:spPr>
          <a:xfrm>
            <a:off x="112822" y="549172"/>
            <a:ext cx="5888370" cy="2635045"/>
          </a:xfrm>
          <a:prstGeom prst="rect">
            <a:avLst/>
          </a:prstGeom>
        </p:spPr>
      </p:pic>
      <p:sp>
        <p:nvSpPr>
          <p:cNvPr id="23" name="Text Box 4">
            <a:extLst>
              <a:ext uri="{FF2B5EF4-FFF2-40B4-BE49-F238E27FC236}">
                <a16:creationId xmlns:a16="http://schemas.microsoft.com/office/drawing/2014/main" xmlns="" id="{38345D09-D2AE-4AC7-B957-2519C37E7A9A}"/>
              </a:ext>
            </a:extLst>
          </p:cNvPr>
          <p:cNvSpPr txBox="1">
            <a:spLocks noChangeArrowheads="1"/>
          </p:cNvSpPr>
          <p:nvPr/>
        </p:nvSpPr>
        <p:spPr bwMode="auto">
          <a:xfrm>
            <a:off x="594804" y="6614945"/>
            <a:ext cx="10643357" cy="179152"/>
          </a:xfrm>
          <a:prstGeom prst="rect">
            <a:avLst/>
          </a:prstGeom>
          <a:noFill/>
          <a:ln w="9525">
            <a:noFill/>
            <a:miter lim="800000"/>
            <a:headEnd/>
            <a:tailEnd/>
          </a:ln>
        </p:spPr>
        <p:txBody>
          <a:bodyPr wrap="square" lIns="0" tIns="0" rIns="0" bIns="0" anchorCtr="1">
            <a:spAutoFit/>
          </a:bodyPr>
          <a:lstStyle/>
          <a:p>
            <a:pPr algn="ctr">
              <a:lnSpc>
                <a:spcPct val="97000"/>
              </a:lnSpc>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b="0" dirty="0">
                <a:latin typeface="Arial" pitchFamily="34" charset="0"/>
                <a:cs typeface="Arial" pitchFamily="34" charset="0"/>
              </a:rPr>
              <a:t>Source: </a:t>
            </a:r>
            <a:r>
              <a:rPr lang="en-GB" sz="1200" dirty="0" err="1">
                <a:latin typeface="Arial" pitchFamily="34" charset="0"/>
                <a:cs typeface="Arial" pitchFamily="34" charset="0"/>
              </a:rPr>
              <a:t>S</a:t>
            </a:r>
            <a:r>
              <a:rPr lang="en-GB" sz="1200" b="0" dirty="0" err="1">
                <a:latin typeface="Arial" pitchFamily="34" charset="0"/>
                <a:cs typeface="Arial" pitchFamily="34" charset="0"/>
              </a:rPr>
              <a:t>eafish</a:t>
            </a:r>
            <a:r>
              <a:rPr lang="en-GB" sz="1200" b="0" dirty="0">
                <a:latin typeface="Arial" pitchFamily="34" charset="0"/>
                <a:cs typeface="Arial" pitchFamily="34" charset="0"/>
              </a:rPr>
              <a:t>                                                 TNC                            Khan, 2010: Sustainability                              Purcell et al. 2018: Marine Policy    </a:t>
            </a:r>
          </a:p>
        </p:txBody>
      </p:sp>
      <p:pic>
        <p:nvPicPr>
          <p:cNvPr id="4" name="Picture 3">
            <a:extLst>
              <a:ext uri="{FF2B5EF4-FFF2-40B4-BE49-F238E27FC236}">
                <a16:creationId xmlns:a16="http://schemas.microsoft.com/office/drawing/2014/main" xmlns="" id="{3FE1A68B-FF86-4C8D-9122-1A0C46B32063}"/>
              </a:ext>
            </a:extLst>
          </p:cNvPr>
          <p:cNvPicPr>
            <a:picLocks noChangeAspect="1"/>
          </p:cNvPicPr>
          <p:nvPr/>
        </p:nvPicPr>
        <p:blipFill>
          <a:blip r:embed="rId3"/>
          <a:stretch>
            <a:fillRect/>
          </a:stretch>
        </p:blipFill>
        <p:spPr>
          <a:xfrm>
            <a:off x="6183466" y="543747"/>
            <a:ext cx="5955786" cy="2942310"/>
          </a:xfrm>
          <a:prstGeom prst="rect">
            <a:avLst/>
          </a:prstGeom>
        </p:spPr>
      </p:pic>
    </p:spTree>
    <p:extLst>
      <p:ext uri="{BB962C8B-B14F-4D97-AF65-F5344CB8AC3E}">
        <p14:creationId xmlns:p14="http://schemas.microsoft.com/office/powerpoint/2010/main" val="387448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1166</TotalTime>
  <Words>937</Words>
  <Application>Microsoft Office PowerPoint</Application>
  <PresentationFormat>Custom</PresentationFormat>
  <Paragraphs>232</Paragraphs>
  <Slides>21</Slides>
  <Notes>4</Notes>
  <HiddenSlides>2</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Value chains:  A primer    Ahmed Khan, PhD Khan &amp; Associates Sustainability Consulting Inc. Jacksonville, FL, USA| Ottawa, ON, Canada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WP1: Field instruments</vt:lpstr>
      <vt:lpstr>PowerPoint Presentation</vt:lpstr>
      <vt:lpstr>PowerPoint Presentation</vt:lpstr>
      <vt:lpstr>PowerPoint Presentation</vt:lpstr>
      <vt:lpstr>PowerPoint Presentation</vt:lpstr>
      <vt:lpstr>PowerPoint Presentation</vt:lpstr>
      <vt:lpstr>So what? Entry points, BMPs, and innovative  interventions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Boyd</dc:creator>
  <cp:lastModifiedBy>Jimena Eyzaguirre</cp:lastModifiedBy>
  <cp:revision>121</cp:revision>
  <dcterms:created xsi:type="dcterms:W3CDTF">2018-04-13T15:20:10Z</dcterms:created>
  <dcterms:modified xsi:type="dcterms:W3CDTF">2018-04-26T12:27:55Z</dcterms:modified>
</cp:coreProperties>
</file>